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7" roundtripDataSignature="AMtx7mgmnz2+w2MX7qwiXq16+IpwyXsL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88CA4CD-844B-4CA3-83E1-A2B91F909DB6}">
  <a:tblStyle styleId="{C88CA4CD-844B-4CA3-83E1-A2B91F909DB6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customschemas.google.com/relationships/presentationmetadata" Target="meta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8315996d6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7" name="Google Shape;327;g8315996d6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4" name="Google Shape;344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5" name="Google Shape;36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3" name="Google Shape;373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2" name="Google Shape;43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6" name="Google Shape;48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83001494cf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08" name="Google Shape;508;g83001494cf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83001494cf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2" name="Google Shape;542;g83001494cf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83001494cf_7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1" name="Google Shape;561;g83001494cf_7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83001494cf_8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3" name="Google Shape;583;g83001494cf_8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83001494c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09" name="Google Shape;609;g83001494c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2" name="Google Shape;63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52" name="Google Shape;65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6" name="Google Shape;67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01" name="Google Shape;70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19" name="Google Shape;719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47" name="Google Shape;74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83001494cf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6" name="Google Shape;766;g83001494cf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83001494cf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83" name="Google Shape;783;g83001494cf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83001494cf_2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8" name="Google Shape;808;g83001494cf_2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3001494cf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9" name="Google Shape;109;g83001494cf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4" name="Google Shape;8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41" name="Google Shape;84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83001494cf_2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6" name="Google Shape;856;g83001494cf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83001494cf_2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7" name="Google Shape;877;g83001494cf_2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83001494cf_2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4" name="Google Shape;894;g83001494cf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83001494cf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17" name="Google Shape;917;g83001494cf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7" name="Google Shape;93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8" name="Google Shape;96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86" name="Google Shape;98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03" name="Google Shape;100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6" name="Google Shape;12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16" name="Google Shape;101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34" name="Google Shape;103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53" name="Google Shape;105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66" name="Google Shape;106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73" name="Google Shape;107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87" name="Google Shape;108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1" name="Google Shape;111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39" name="Google Shape;113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6" name="Google Shape;115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77" name="Google Shape;117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5" name="Google Shape;19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7" name="Google Shape;20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2" name="Google Shape;24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8315996d6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3" name="Google Shape;293;g8315996d6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8315996d6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0" name="Google Shape;310;g8315996d6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4"/>
          <p:cNvSpPr/>
          <p:nvPr/>
        </p:nvSpPr>
        <p:spPr>
          <a:xfrm>
            <a:off x="0" y="0"/>
            <a:ext cx="12192000" cy="696421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15;p34"/>
          <p:cNvSpPr/>
          <p:nvPr/>
        </p:nvSpPr>
        <p:spPr>
          <a:xfrm>
            <a:off x="0" y="4692073"/>
            <a:ext cx="12192000" cy="216592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4"/>
          <p:cNvSpPr txBox="1">
            <a:spLocks noGrp="1"/>
          </p:cNvSpPr>
          <p:nvPr>
            <p:ph type="ctrTitle"/>
          </p:nvPr>
        </p:nvSpPr>
        <p:spPr>
          <a:xfrm>
            <a:off x="2860671" y="1899538"/>
            <a:ext cx="6480000" cy="163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4"/>
          <p:cNvSpPr txBox="1">
            <a:spLocks noGrp="1"/>
          </p:cNvSpPr>
          <p:nvPr>
            <p:ph type="subTitle" idx="1"/>
          </p:nvPr>
        </p:nvSpPr>
        <p:spPr>
          <a:xfrm>
            <a:off x="2856000" y="3724540"/>
            <a:ext cx="6480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4"/>
          <p:cNvSpPr txBox="1">
            <a:spLocks noGrp="1"/>
          </p:cNvSpPr>
          <p:nvPr>
            <p:ph type="dt" idx="10"/>
          </p:nvPr>
        </p:nvSpPr>
        <p:spPr>
          <a:xfrm>
            <a:off x="838200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4"/>
          <p:cNvSpPr txBox="1">
            <a:spLocks noGrp="1"/>
          </p:cNvSpPr>
          <p:nvPr>
            <p:ph type="ftr" idx="11"/>
          </p:nvPr>
        </p:nvSpPr>
        <p:spPr>
          <a:xfrm>
            <a:off x="4038600" y="64210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4"/>
          <p:cNvSpPr txBox="1">
            <a:spLocks noGrp="1"/>
          </p:cNvSpPr>
          <p:nvPr>
            <p:ph type="sldNum" idx="12"/>
          </p:nvPr>
        </p:nvSpPr>
        <p:spPr>
          <a:xfrm>
            <a:off x="9312564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1" name="Google Shape;21;p34"/>
          <p:cNvGrpSpPr/>
          <p:nvPr/>
        </p:nvGrpSpPr>
        <p:grpSpPr>
          <a:xfrm>
            <a:off x="1072743" y="410972"/>
            <a:ext cx="10046513" cy="3895287"/>
            <a:chOff x="1080152" y="806217"/>
            <a:chExt cx="10046513" cy="3895287"/>
          </a:xfrm>
        </p:grpSpPr>
        <p:sp>
          <p:nvSpPr>
            <p:cNvPr id="22" name="Google Shape;22;p34"/>
            <p:cNvSpPr/>
            <p:nvPr/>
          </p:nvSpPr>
          <p:spPr>
            <a:xfrm>
              <a:off x="2863409" y="806217"/>
              <a:ext cx="6480000" cy="468000"/>
            </a:xfrm>
            <a:prstGeom prst="roundRect">
              <a:avLst>
                <a:gd name="adj" fmla="val 16667"/>
              </a:avLst>
            </a:prstGeom>
            <a:solidFill>
              <a:srgbClr val="A91D24"/>
            </a:solidFill>
            <a:ln w="127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3" name="Google Shape;23;p34"/>
            <p:cNvGrpSpPr/>
            <p:nvPr/>
          </p:nvGrpSpPr>
          <p:grpSpPr>
            <a:xfrm>
              <a:off x="7471065" y="1008326"/>
              <a:ext cx="3655600" cy="3693178"/>
              <a:chOff x="7247438" y="1549264"/>
              <a:chExt cx="2212201" cy="2234942"/>
            </a:xfrm>
          </p:grpSpPr>
          <p:sp>
            <p:nvSpPr>
              <p:cNvPr id="24" name="Google Shape;24;p34"/>
              <p:cNvSpPr/>
              <p:nvPr/>
            </p:nvSpPr>
            <p:spPr>
              <a:xfrm>
                <a:off x="7825750" y="2150290"/>
                <a:ext cx="1633889" cy="1633916"/>
              </a:xfrm>
              <a:prstGeom prst="pie">
                <a:avLst>
                  <a:gd name="adj1" fmla="val 16287091"/>
                  <a:gd name="adj2" fmla="val 5400000"/>
                </a:avLst>
              </a:prstGeom>
              <a:solidFill>
                <a:srgbClr val="A91D24"/>
              </a:solidFill>
              <a:ln w="12700" cap="flat" cmpd="sng">
                <a:solidFill>
                  <a:srgbClr val="A91D2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25;p34"/>
              <p:cNvSpPr/>
              <p:nvPr/>
            </p:nvSpPr>
            <p:spPr>
              <a:xfrm>
                <a:off x="8487132" y="2150290"/>
                <a:ext cx="90000" cy="1633916"/>
              </a:xfrm>
              <a:prstGeom prst="roundRect">
                <a:avLst>
                  <a:gd name="adj" fmla="val 16667"/>
                </a:avLst>
              </a:prstGeom>
              <a:solidFill>
                <a:srgbClr val="A91D24"/>
              </a:solidFill>
              <a:ln w="12700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26;p34"/>
              <p:cNvSpPr/>
              <p:nvPr/>
            </p:nvSpPr>
            <p:spPr>
              <a:xfrm>
                <a:off x="7247438" y="1549264"/>
                <a:ext cx="1440000" cy="14400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88900" cap="flat" cmpd="sng">
                <a:solidFill>
                  <a:srgbClr val="A91D2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7" name="Google Shape;27;p34"/>
            <p:cNvGrpSpPr/>
            <p:nvPr/>
          </p:nvGrpSpPr>
          <p:grpSpPr>
            <a:xfrm>
              <a:off x="1080152" y="1008326"/>
              <a:ext cx="3682231" cy="3693177"/>
              <a:chOff x="2797289" y="1599095"/>
              <a:chExt cx="2224006" cy="2230618"/>
            </a:xfrm>
          </p:grpSpPr>
          <p:sp>
            <p:nvSpPr>
              <p:cNvPr id="28" name="Google Shape;28;p34"/>
              <p:cNvSpPr/>
              <p:nvPr/>
            </p:nvSpPr>
            <p:spPr>
              <a:xfrm>
                <a:off x="2797289" y="2198958"/>
                <a:ext cx="1630755" cy="1630755"/>
              </a:xfrm>
              <a:prstGeom prst="pie">
                <a:avLst>
                  <a:gd name="adj1" fmla="val 5355929"/>
                  <a:gd name="adj2" fmla="val 16200000"/>
                </a:avLst>
              </a:prstGeom>
              <a:solidFill>
                <a:srgbClr val="A91D24"/>
              </a:solidFill>
              <a:ln w="12700" cap="flat" cmpd="sng">
                <a:solidFill>
                  <a:srgbClr val="A91D2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" name="Google Shape;29;p34"/>
              <p:cNvSpPr/>
              <p:nvPr/>
            </p:nvSpPr>
            <p:spPr>
              <a:xfrm>
                <a:off x="3690362" y="2198958"/>
                <a:ext cx="90000" cy="1630755"/>
              </a:xfrm>
              <a:prstGeom prst="roundRect">
                <a:avLst>
                  <a:gd name="adj" fmla="val 16667"/>
                </a:avLst>
              </a:prstGeom>
              <a:solidFill>
                <a:srgbClr val="A91D24"/>
              </a:solidFill>
              <a:ln w="12700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" name="Google Shape;30;p34"/>
              <p:cNvSpPr/>
              <p:nvPr/>
            </p:nvSpPr>
            <p:spPr>
              <a:xfrm>
                <a:off x="3581295" y="1599095"/>
                <a:ext cx="1440000" cy="1440000"/>
              </a:xfrm>
              <a:prstGeom prst="arc">
                <a:avLst>
                  <a:gd name="adj1" fmla="val 10778802"/>
                  <a:gd name="adj2" fmla="val 16215833"/>
                </a:avLst>
              </a:prstGeom>
              <a:noFill/>
              <a:ln w="88900" cap="flat" cmpd="sng">
                <a:solidFill>
                  <a:srgbClr val="A91D2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4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44"/>
          <p:cNvSpPr txBox="1">
            <a:spLocks noGrp="1"/>
          </p:cNvSpPr>
          <p:nvPr>
            <p:ph type="dt" idx="10"/>
          </p:nvPr>
        </p:nvSpPr>
        <p:spPr>
          <a:xfrm>
            <a:off x="838200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4"/>
          <p:cNvSpPr txBox="1">
            <a:spLocks noGrp="1"/>
          </p:cNvSpPr>
          <p:nvPr>
            <p:ph type="ftr" idx="11"/>
          </p:nvPr>
        </p:nvSpPr>
        <p:spPr>
          <a:xfrm>
            <a:off x="4038600" y="64210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44"/>
          <p:cNvSpPr txBox="1">
            <a:spLocks noGrp="1"/>
          </p:cNvSpPr>
          <p:nvPr>
            <p:ph type="sldNum" idx="12"/>
          </p:nvPr>
        </p:nvSpPr>
        <p:spPr>
          <a:xfrm>
            <a:off x="9312564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" name="Google Shape;33;p35"/>
          <p:cNvSpPr/>
          <p:nvPr/>
        </p:nvSpPr>
        <p:spPr>
          <a:xfrm>
            <a:off x="0" y="0"/>
            <a:ext cx="3333935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34;p35"/>
          <p:cNvSpPr txBox="1">
            <a:spLocks noGrp="1"/>
          </p:cNvSpPr>
          <p:nvPr>
            <p:ph type="dt" idx="10"/>
          </p:nvPr>
        </p:nvSpPr>
        <p:spPr>
          <a:xfrm>
            <a:off x="838200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5"/>
          <p:cNvSpPr txBox="1">
            <a:spLocks noGrp="1"/>
          </p:cNvSpPr>
          <p:nvPr>
            <p:ph type="ftr" idx="11"/>
          </p:nvPr>
        </p:nvSpPr>
        <p:spPr>
          <a:xfrm>
            <a:off x="4038600" y="64210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5"/>
          <p:cNvSpPr txBox="1">
            <a:spLocks noGrp="1"/>
          </p:cNvSpPr>
          <p:nvPr>
            <p:ph type="sldNum" idx="12"/>
          </p:nvPr>
        </p:nvSpPr>
        <p:spPr>
          <a:xfrm>
            <a:off x="9312564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35"/>
          <p:cNvSpPr/>
          <p:nvPr/>
        </p:nvSpPr>
        <p:spPr>
          <a:xfrm>
            <a:off x="32937" y="820542"/>
            <a:ext cx="4446699" cy="5040000"/>
          </a:xfrm>
          <a:prstGeom prst="pie">
            <a:avLst>
              <a:gd name="adj1" fmla="val 5355929"/>
              <a:gd name="adj2" fmla="val 16200000"/>
            </a:avLst>
          </a:prstGeom>
          <a:solidFill>
            <a:srgbClr val="A91D24"/>
          </a:solidFill>
          <a:ln w="12700" cap="flat" cmpd="sng">
            <a:solidFill>
              <a:srgbClr val="A91D2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Google Shape;38;p35"/>
          <p:cNvSpPr/>
          <p:nvPr/>
        </p:nvSpPr>
        <p:spPr>
          <a:xfrm>
            <a:off x="2536082" y="820542"/>
            <a:ext cx="360000" cy="5040000"/>
          </a:xfrm>
          <a:prstGeom prst="roundRect">
            <a:avLst>
              <a:gd name="adj" fmla="val 16667"/>
            </a:avLst>
          </a:prstGeom>
          <a:solidFill>
            <a:srgbClr val="A91D24"/>
          </a:solidFill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" name="Google Shape;39;p35"/>
          <p:cNvSpPr/>
          <p:nvPr/>
        </p:nvSpPr>
        <p:spPr>
          <a:xfrm>
            <a:off x="1939636" y="126000"/>
            <a:ext cx="2780597" cy="2864957"/>
          </a:xfrm>
          <a:prstGeom prst="arc">
            <a:avLst>
              <a:gd name="adj1" fmla="val 11811578"/>
              <a:gd name="adj2" fmla="val 16215833"/>
            </a:avLst>
          </a:prstGeom>
          <a:noFill/>
          <a:ln w="254000" cap="flat" cmpd="sng">
            <a:solidFill>
              <a:srgbClr val="A91D2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>
            <a:spLocks noGrp="1"/>
          </p:cNvSpPr>
          <p:nvPr>
            <p:ph type="title"/>
          </p:nvPr>
        </p:nvSpPr>
        <p:spPr>
          <a:xfrm>
            <a:off x="66000" y="0"/>
            <a:ext cx="12060000" cy="572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6"/>
          <p:cNvSpPr txBox="1">
            <a:spLocks noGrp="1"/>
          </p:cNvSpPr>
          <p:nvPr>
            <p:ph type="body" idx="1"/>
          </p:nvPr>
        </p:nvSpPr>
        <p:spPr>
          <a:xfrm>
            <a:off x="66000" y="1003587"/>
            <a:ext cx="12060000" cy="5315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36"/>
          <p:cNvSpPr txBox="1">
            <a:spLocks noGrp="1"/>
          </p:cNvSpPr>
          <p:nvPr>
            <p:ph type="dt" idx="10"/>
          </p:nvPr>
        </p:nvSpPr>
        <p:spPr>
          <a:xfrm>
            <a:off x="838200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6"/>
          <p:cNvSpPr txBox="1">
            <a:spLocks noGrp="1"/>
          </p:cNvSpPr>
          <p:nvPr>
            <p:ph type="ftr" idx="11"/>
          </p:nvPr>
        </p:nvSpPr>
        <p:spPr>
          <a:xfrm>
            <a:off x="4038600" y="64210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6"/>
          <p:cNvSpPr txBox="1">
            <a:spLocks noGrp="1"/>
          </p:cNvSpPr>
          <p:nvPr>
            <p:ph type="sldNum" idx="12"/>
          </p:nvPr>
        </p:nvSpPr>
        <p:spPr>
          <a:xfrm>
            <a:off x="9312564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37"/>
          <p:cNvSpPr txBox="1">
            <a:spLocks noGrp="1"/>
          </p:cNvSpPr>
          <p:nvPr>
            <p:ph type="dt" idx="10"/>
          </p:nvPr>
        </p:nvSpPr>
        <p:spPr>
          <a:xfrm>
            <a:off x="838200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7"/>
          <p:cNvSpPr txBox="1">
            <a:spLocks noGrp="1"/>
          </p:cNvSpPr>
          <p:nvPr>
            <p:ph type="ftr" idx="11"/>
          </p:nvPr>
        </p:nvSpPr>
        <p:spPr>
          <a:xfrm>
            <a:off x="4038600" y="64210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7"/>
          <p:cNvSpPr txBox="1">
            <a:spLocks noGrp="1"/>
          </p:cNvSpPr>
          <p:nvPr>
            <p:ph type="sldNum" idx="12"/>
          </p:nvPr>
        </p:nvSpPr>
        <p:spPr>
          <a:xfrm>
            <a:off x="9312564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3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3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39"/>
          <p:cNvSpPr txBox="1">
            <a:spLocks noGrp="1"/>
          </p:cNvSpPr>
          <p:nvPr>
            <p:ph type="dt" idx="10"/>
          </p:nvPr>
        </p:nvSpPr>
        <p:spPr>
          <a:xfrm>
            <a:off x="838200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9"/>
          <p:cNvSpPr txBox="1">
            <a:spLocks noGrp="1"/>
          </p:cNvSpPr>
          <p:nvPr>
            <p:ph type="ftr" idx="11"/>
          </p:nvPr>
        </p:nvSpPr>
        <p:spPr>
          <a:xfrm>
            <a:off x="4038600" y="64210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9"/>
          <p:cNvSpPr txBox="1">
            <a:spLocks noGrp="1"/>
          </p:cNvSpPr>
          <p:nvPr>
            <p:ph type="sldNum" idx="12"/>
          </p:nvPr>
        </p:nvSpPr>
        <p:spPr>
          <a:xfrm>
            <a:off x="9312564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0"/>
          <p:cNvSpPr txBox="1">
            <a:spLocks noGrp="1"/>
          </p:cNvSpPr>
          <p:nvPr>
            <p:ph type="title"/>
          </p:nvPr>
        </p:nvSpPr>
        <p:spPr>
          <a:xfrm>
            <a:off x="66000" y="0"/>
            <a:ext cx="12060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0"/>
          <p:cNvSpPr txBox="1">
            <a:spLocks noGrp="1"/>
          </p:cNvSpPr>
          <p:nvPr>
            <p:ph type="dt" idx="10"/>
          </p:nvPr>
        </p:nvSpPr>
        <p:spPr>
          <a:xfrm>
            <a:off x="838200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0"/>
          <p:cNvSpPr txBox="1">
            <a:spLocks noGrp="1"/>
          </p:cNvSpPr>
          <p:nvPr>
            <p:ph type="ftr" idx="11"/>
          </p:nvPr>
        </p:nvSpPr>
        <p:spPr>
          <a:xfrm>
            <a:off x="4038600" y="64210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0"/>
          <p:cNvSpPr txBox="1">
            <a:spLocks noGrp="1"/>
          </p:cNvSpPr>
          <p:nvPr>
            <p:ph type="sldNum" idx="12"/>
          </p:nvPr>
        </p:nvSpPr>
        <p:spPr>
          <a:xfrm>
            <a:off x="9312564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9" name="Google Shape;69;p4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41"/>
          <p:cNvSpPr txBox="1">
            <a:spLocks noGrp="1"/>
          </p:cNvSpPr>
          <p:nvPr>
            <p:ph type="dt" idx="10"/>
          </p:nvPr>
        </p:nvSpPr>
        <p:spPr>
          <a:xfrm>
            <a:off x="838200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1"/>
          <p:cNvSpPr txBox="1">
            <a:spLocks noGrp="1"/>
          </p:cNvSpPr>
          <p:nvPr>
            <p:ph type="ftr" idx="11"/>
          </p:nvPr>
        </p:nvSpPr>
        <p:spPr>
          <a:xfrm>
            <a:off x="4038600" y="64210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1"/>
          <p:cNvSpPr txBox="1">
            <a:spLocks noGrp="1"/>
          </p:cNvSpPr>
          <p:nvPr>
            <p:ph type="sldNum" idx="12"/>
          </p:nvPr>
        </p:nvSpPr>
        <p:spPr>
          <a:xfrm>
            <a:off x="9312564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4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6" name="Google Shape;76;p4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42"/>
          <p:cNvSpPr txBox="1">
            <a:spLocks noGrp="1"/>
          </p:cNvSpPr>
          <p:nvPr>
            <p:ph type="dt" idx="10"/>
          </p:nvPr>
        </p:nvSpPr>
        <p:spPr>
          <a:xfrm>
            <a:off x="838200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2"/>
          <p:cNvSpPr txBox="1">
            <a:spLocks noGrp="1"/>
          </p:cNvSpPr>
          <p:nvPr>
            <p:ph type="ftr" idx="11"/>
          </p:nvPr>
        </p:nvSpPr>
        <p:spPr>
          <a:xfrm>
            <a:off x="4038600" y="64210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2"/>
          <p:cNvSpPr txBox="1">
            <a:spLocks noGrp="1"/>
          </p:cNvSpPr>
          <p:nvPr>
            <p:ph type="sldNum" idx="12"/>
          </p:nvPr>
        </p:nvSpPr>
        <p:spPr>
          <a:xfrm>
            <a:off x="9312564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3"/>
          <p:cNvSpPr txBox="1">
            <a:spLocks noGrp="1"/>
          </p:cNvSpPr>
          <p:nvPr>
            <p:ph type="title"/>
          </p:nvPr>
        </p:nvSpPr>
        <p:spPr>
          <a:xfrm>
            <a:off x="66000" y="0"/>
            <a:ext cx="12060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3"/>
          <p:cNvSpPr txBox="1">
            <a:spLocks noGrp="1"/>
          </p:cNvSpPr>
          <p:nvPr>
            <p:ph type="body" idx="1"/>
          </p:nvPr>
        </p:nvSpPr>
        <p:spPr>
          <a:xfrm rot="5400000">
            <a:off x="3438091" y="-2368504"/>
            <a:ext cx="5315819" cy="120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43"/>
          <p:cNvSpPr txBox="1">
            <a:spLocks noGrp="1"/>
          </p:cNvSpPr>
          <p:nvPr>
            <p:ph type="dt" idx="10"/>
          </p:nvPr>
        </p:nvSpPr>
        <p:spPr>
          <a:xfrm>
            <a:off x="838200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3"/>
          <p:cNvSpPr txBox="1">
            <a:spLocks noGrp="1"/>
          </p:cNvSpPr>
          <p:nvPr>
            <p:ph type="ftr" idx="11"/>
          </p:nvPr>
        </p:nvSpPr>
        <p:spPr>
          <a:xfrm>
            <a:off x="4038600" y="64210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3"/>
          <p:cNvSpPr txBox="1">
            <a:spLocks noGrp="1"/>
          </p:cNvSpPr>
          <p:nvPr>
            <p:ph type="sldNum" idx="12"/>
          </p:nvPr>
        </p:nvSpPr>
        <p:spPr>
          <a:xfrm>
            <a:off x="9312564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3"/>
          <p:cNvSpPr/>
          <p:nvPr/>
        </p:nvSpPr>
        <p:spPr>
          <a:xfrm>
            <a:off x="0" y="0"/>
            <a:ext cx="12193201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33"/>
          <p:cNvSpPr/>
          <p:nvPr/>
        </p:nvSpPr>
        <p:spPr>
          <a:xfrm>
            <a:off x="-1" y="0"/>
            <a:ext cx="7534805" cy="540000"/>
          </a:xfrm>
          <a:prstGeom prst="rect">
            <a:avLst/>
          </a:prstGeom>
          <a:gradFill>
            <a:gsLst>
              <a:gs pos="0">
                <a:srgbClr val="A91D24">
                  <a:alpha val="49411"/>
                </a:srgbClr>
              </a:gs>
              <a:gs pos="49000">
                <a:srgbClr val="C00000">
                  <a:alpha val="29411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33"/>
          <p:cNvSpPr txBox="1">
            <a:spLocks noGrp="1"/>
          </p:cNvSpPr>
          <p:nvPr>
            <p:ph type="title"/>
          </p:nvPr>
        </p:nvSpPr>
        <p:spPr>
          <a:xfrm>
            <a:off x="66000" y="0"/>
            <a:ext cx="12060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33"/>
          <p:cNvSpPr txBox="1">
            <a:spLocks noGrp="1"/>
          </p:cNvSpPr>
          <p:nvPr>
            <p:ph type="body" idx="1"/>
          </p:nvPr>
        </p:nvSpPr>
        <p:spPr>
          <a:xfrm>
            <a:off x="66000" y="1003587"/>
            <a:ext cx="12060000" cy="5315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33"/>
          <p:cNvSpPr txBox="1">
            <a:spLocks noGrp="1"/>
          </p:cNvSpPr>
          <p:nvPr>
            <p:ph type="dt" idx="10"/>
          </p:nvPr>
        </p:nvSpPr>
        <p:spPr>
          <a:xfrm>
            <a:off x="838200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1" name="Google Shape;11;p33"/>
          <p:cNvSpPr txBox="1">
            <a:spLocks noGrp="1"/>
          </p:cNvSpPr>
          <p:nvPr>
            <p:ph type="ftr" idx="11"/>
          </p:nvPr>
        </p:nvSpPr>
        <p:spPr>
          <a:xfrm>
            <a:off x="4038600" y="64210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33"/>
          <p:cNvSpPr txBox="1">
            <a:spLocks noGrp="1"/>
          </p:cNvSpPr>
          <p:nvPr>
            <p:ph type="sldNum" idx="12"/>
          </p:nvPr>
        </p:nvSpPr>
        <p:spPr>
          <a:xfrm>
            <a:off x="9312564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1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ctrTitle"/>
          </p:nvPr>
        </p:nvSpPr>
        <p:spPr>
          <a:xfrm>
            <a:off x="2856000" y="459832"/>
            <a:ext cx="6480000" cy="389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79"/>
              <a:buFont typeface="Malgun Gothic"/>
              <a:buNone/>
            </a:pPr>
            <a:r>
              <a:rPr lang="en-US" sz="1979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자바, 파이썬 기반 머신러닝 빅데이터 활용</a:t>
            </a:r>
            <a:endParaRPr sz="1979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" name="Google Shape;97;p1"/>
          <p:cNvSpPr txBox="1">
            <a:spLocks noGrp="1"/>
          </p:cNvSpPr>
          <p:nvPr>
            <p:ph type="subTitle" idx="1"/>
          </p:nvPr>
        </p:nvSpPr>
        <p:spPr>
          <a:xfrm>
            <a:off x="2856000" y="3984338"/>
            <a:ext cx="6480000" cy="42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2조 : 김민선, 김준희, 류시명, 양민규, 윤정연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2856000" y="1650422"/>
            <a:ext cx="6480000" cy="233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음반 쇼핑몰</a:t>
            </a:r>
            <a:endParaRPr sz="4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algun Gothic"/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Music Store -</a:t>
            </a:r>
            <a:endParaRPr sz="4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"/>
          <p:cNvSpPr txBox="1"/>
          <p:nvPr/>
        </p:nvSpPr>
        <p:spPr>
          <a:xfrm>
            <a:off x="3080327" y="4836967"/>
            <a:ext cx="6255673" cy="172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2520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발표장소 : 이젠 아카데미 별관 (1401호)</a:t>
            </a:r>
            <a:endParaRPr sz="20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25200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발표일시 : 2020. 04. 14.</a:t>
            </a: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25200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발표자: 김 민 선</a:t>
            </a:r>
            <a:endParaRPr sz="20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8315996d6c_0_14"/>
          <p:cNvSpPr/>
          <p:nvPr/>
        </p:nvSpPr>
        <p:spPr>
          <a:xfrm>
            <a:off x="8172000" y="0"/>
            <a:ext cx="2520000" cy="540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g8315996d6c_0_14"/>
          <p:cNvSpPr txBox="1"/>
          <p:nvPr/>
        </p:nvSpPr>
        <p:spPr>
          <a:xfrm>
            <a:off x="8172000" y="0"/>
            <a:ext cx="252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1D24"/>
              </a:buClr>
              <a:buSzPts val="2200"/>
              <a:buFont typeface="Malgun Gothic"/>
              <a:buNone/>
            </a:pPr>
            <a:r>
              <a:rPr lang="en-US" sz="2200" b="1" i="0" u="none" strike="noStrike" cap="none">
                <a:solidFill>
                  <a:srgbClr val="A91D24"/>
                </a:solidFill>
                <a:latin typeface="Arial"/>
                <a:ea typeface="Arial"/>
                <a:cs typeface="Arial"/>
                <a:sym typeface="Arial"/>
              </a:rPr>
              <a:t>02. 프로젝트 개요</a:t>
            </a:r>
            <a:endParaRPr sz="2200" b="1" i="0" u="none" strike="noStrike" cap="none">
              <a:solidFill>
                <a:srgbClr val="A91D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g8315996d6c_0_14"/>
          <p:cNvSpPr txBox="1"/>
          <p:nvPr/>
        </p:nvSpPr>
        <p:spPr>
          <a:xfrm>
            <a:off x="7524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g8315996d6c_0_14"/>
          <p:cNvSpPr txBox="1"/>
          <p:nvPr/>
        </p:nvSpPr>
        <p:spPr>
          <a:xfrm>
            <a:off x="10692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g8315996d6c_0_14"/>
          <p:cNvSpPr txBox="1"/>
          <p:nvPr/>
        </p:nvSpPr>
        <p:spPr>
          <a:xfrm>
            <a:off x="11340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g8315996d6c_0_14"/>
          <p:cNvSpPr txBox="1">
            <a:spLocks noGrp="1"/>
          </p:cNvSpPr>
          <p:nvPr>
            <p:ph type="body" idx="1"/>
          </p:nvPr>
        </p:nvSpPr>
        <p:spPr>
          <a:xfrm>
            <a:off x="181275" y="792000"/>
            <a:ext cx="3960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</a:pPr>
            <a:r>
              <a:rPr lang="en-US" sz="2200" b="1">
                <a:solidFill>
                  <a:schemeClr val="accent6"/>
                </a:solidFill>
              </a:rPr>
              <a:t>2-5) </a:t>
            </a:r>
            <a:r>
              <a:rPr lang="en-US" sz="2200" b="1">
                <a:solidFill>
                  <a:schemeClr val="dk1"/>
                </a:solidFill>
              </a:rPr>
              <a:t>테이블 명세서</a:t>
            </a:r>
            <a:endParaRPr sz="2200" b="1">
              <a:solidFill>
                <a:schemeClr val="dk1"/>
              </a:solidFill>
            </a:endParaRPr>
          </a:p>
        </p:txBody>
      </p:sp>
      <p:sp>
        <p:nvSpPr>
          <p:cNvPr id="335" name="Google Shape;335;g8315996d6c_0_14"/>
          <p:cNvSpPr txBox="1">
            <a:spLocks noGrp="1"/>
          </p:cNvSpPr>
          <p:nvPr>
            <p:ph type="sldNum" idx="12"/>
          </p:nvPr>
        </p:nvSpPr>
        <p:spPr>
          <a:xfrm>
            <a:off x="9312564" y="642100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336" name="Google Shape;336;g8315996d6c_0_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000" y="1800000"/>
            <a:ext cx="5400000" cy="432000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sp>
        <p:nvSpPr>
          <p:cNvPr id="337" name="Google Shape;337;g8315996d6c_0_14"/>
          <p:cNvSpPr txBox="1"/>
          <p:nvPr/>
        </p:nvSpPr>
        <p:spPr>
          <a:xfrm>
            <a:off x="432000" y="1368000"/>
            <a:ext cx="25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교환/반품 (exchgrtn)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g8315996d6c_0_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20000" y="4487531"/>
            <a:ext cx="5400000" cy="162000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sp>
        <p:nvSpPr>
          <p:cNvPr id="339" name="Google Shape;339;g8315996d6c_0_14"/>
          <p:cNvSpPr txBox="1"/>
          <p:nvPr/>
        </p:nvSpPr>
        <p:spPr>
          <a:xfrm>
            <a:off x="6120000" y="4032000"/>
            <a:ext cx="3138844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리뷰 (review)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0" name="Google Shape;340;g8315996d6c_0_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20000" y="1800000"/>
            <a:ext cx="5400000" cy="198000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sp>
        <p:nvSpPr>
          <p:cNvPr id="341" name="Google Shape;341;g8315996d6c_0_14"/>
          <p:cNvSpPr txBox="1"/>
          <p:nvPr/>
        </p:nvSpPr>
        <p:spPr>
          <a:xfrm>
            <a:off x="6120000" y="1368000"/>
            <a:ext cx="3138844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교환/반품 (exchgrtn_spec)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6"/>
          <p:cNvSpPr/>
          <p:nvPr/>
        </p:nvSpPr>
        <p:spPr>
          <a:xfrm>
            <a:off x="8172000" y="0"/>
            <a:ext cx="2520000" cy="540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46"/>
          <p:cNvSpPr txBox="1"/>
          <p:nvPr/>
        </p:nvSpPr>
        <p:spPr>
          <a:xfrm>
            <a:off x="8172000" y="0"/>
            <a:ext cx="252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1D24"/>
              </a:buClr>
              <a:buSzPts val="2200"/>
              <a:buFont typeface="Malgun Gothic"/>
              <a:buNone/>
            </a:pPr>
            <a:r>
              <a:rPr lang="en-US" sz="2200" b="1" i="0" u="none" strike="noStrike" cap="none">
                <a:solidFill>
                  <a:srgbClr val="A91D24"/>
                </a:solidFill>
                <a:latin typeface="Arial"/>
                <a:ea typeface="Arial"/>
                <a:cs typeface="Arial"/>
                <a:sym typeface="Arial"/>
              </a:rPr>
              <a:t>02. 프로젝트 개요</a:t>
            </a:r>
            <a:endParaRPr sz="2200" b="1" i="0" u="none" strike="noStrike" cap="none">
              <a:solidFill>
                <a:srgbClr val="A91D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46"/>
          <p:cNvSpPr txBox="1"/>
          <p:nvPr/>
        </p:nvSpPr>
        <p:spPr>
          <a:xfrm>
            <a:off x="7524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46"/>
          <p:cNvSpPr txBox="1"/>
          <p:nvPr/>
        </p:nvSpPr>
        <p:spPr>
          <a:xfrm>
            <a:off x="10692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46"/>
          <p:cNvSpPr txBox="1"/>
          <p:nvPr/>
        </p:nvSpPr>
        <p:spPr>
          <a:xfrm>
            <a:off x="11340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46"/>
          <p:cNvSpPr txBox="1">
            <a:spLocks noGrp="1"/>
          </p:cNvSpPr>
          <p:nvPr>
            <p:ph type="body" idx="1"/>
          </p:nvPr>
        </p:nvSpPr>
        <p:spPr>
          <a:xfrm>
            <a:off x="181275" y="792000"/>
            <a:ext cx="3960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</a:pPr>
            <a:r>
              <a:rPr lang="en-US" sz="2200" b="1">
                <a:solidFill>
                  <a:schemeClr val="accent6"/>
                </a:solidFill>
              </a:rPr>
              <a:t>2-5) </a:t>
            </a:r>
            <a:r>
              <a:rPr lang="en-US" sz="2200" b="1">
                <a:solidFill>
                  <a:schemeClr val="dk1"/>
                </a:solidFill>
              </a:rPr>
              <a:t>테이블 명세서</a:t>
            </a:r>
            <a:endParaRPr sz="2200" b="1">
              <a:solidFill>
                <a:schemeClr val="dk1"/>
              </a:solidFill>
            </a:endParaRPr>
          </a:p>
        </p:txBody>
      </p:sp>
      <p:sp>
        <p:nvSpPr>
          <p:cNvPr id="352" name="Google Shape;352;p46"/>
          <p:cNvSpPr txBox="1">
            <a:spLocks noGrp="1"/>
          </p:cNvSpPr>
          <p:nvPr>
            <p:ph type="sldNum" idx="12"/>
          </p:nvPr>
        </p:nvSpPr>
        <p:spPr>
          <a:xfrm>
            <a:off x="9312564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353" name="Google Shape;353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000" y="1800000"/>
            <a:ext cx="5400000" cy="198000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pic>
        <p:nvPicPr>
          <p:cNvPr id="354" name="Google Shape;354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20000" y="5400000"/>
            <a:ext cx="5400000" cy="90000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pic>
        <p:nvPicPr>
          <p:cNvPr id="355" name="Google Shape;355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20000" y="1800000"/>
            <a:ext cx="5400000" cy="126000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sp>
        <p:nvSpPr>
          <p:cNvPr id="356" name="Google Shape;356;p46"/>
          <p:cNvSpPr txBox="1"/>
          <p:nvPr/>
        </p:nvSpPr>
        <p:spPr>
          <a:xfrm>
            <a:off x="6120000" y="5040000"/>
            <a:ext cx="25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기사 (article)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46"/>
          <p:cNvSpPr txBox="1"/>
          <p:nvPr/>
        </p:nvSpPr>
        <p:spPr>
          <a:xfrm>
            <a:off x="6120000" y="1368000"/>
            <a:ext cx="25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댓글 (comment)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46"/>
          <p:cNvSpPr txBox="1"/>
          <p:nvPr/>
        </p:nvSpPr>
        <p:spPr>
          <a:xfrm>
            <a:off x="432000" y="1368000"/>
            <a:ext cx="25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게시판 (board)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" name="Google Shape;359;p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2000" y="4320000"/>
            <a:ext cx="5400000" cy="198000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sp>
        <p:nvSpPr>
          <p:cNvPr id="360" name="Google Shape;360;p46"/>
          <p:cNvSpPr txBox="1"/>
          <p:nvPr/>
        </p:nvSpPr>
        <p:spPr>
          <a:xfrm>
            <a:off x="432000" y="3888000"/>
            <a:ext cx="25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파일 (file)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46"/>
          <p:cNvSpPr txBox="1"/>
          <p:nvPr/>
        </p:nvSpPr>
        <p:spPr>
          <a:xfrm>
            <a:off x="6120000" y="3132000"/>
            <a:ext cx="25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FAQ (faq)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2" name="Google Shape;362;p4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20000" y="3492000"/>
            <a:ext cx="5400000" cy="126000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"/>
          <p:cNvSpPr txBox="1"/>
          <p:nvPr/>
        </p:nvSpPr>
        <p:spPr>
          <a:xfrm>
            <a:off x="4422854" y="2744220"/>
            <a:ext cx="6023814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ERD</a:t>
            </a:r>
            <a:endParaRPr sz="40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8" name="Google Shape;368;p5"/>
          <p:cNvSpPr txBox="1"/>
          <p:nvPr/>
        </p:nvSpPr>
        <p:spPr>
          <a:xfrm>
            <a:off x="0" y="1662185"/>
            <a:ext cx="2540001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기술 </a:t>
            </a:r>
            <a:endParaRPr sz="40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상세</a:t>
            </a:r>
            <a:endParaRPr sz="40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(사용자)</a:t>
            </a:r>
            <a:endParaRPr sz="40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  차</a:t>
            </a:r>
            <a:endParaRPr sz="40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9" name="Google Shape;369;p5"/>
          <p:cNvSpPr txBox="1"/>
          <p:nvPr/>
        </p:nvSpPr>
        <p:spPr>
          <a:xfrm>
            <a:off x="3541043" y="5009"/>
            <a:ext cx="6905625" cy="674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A91D24"/>
              </a:buClr>
              <a:buSzPts val="2880"/>
              <a:buFont typeface="Malgun Gothic"/>
              <a:buAutoNum type="arabicPeriod"/>
            </a:pPr>
            <a:r>
              <a:rPr lang="en-US" sz="2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홈페이지(공통)</a:t>
            </a:r>
            <a:endParaRPr sz="24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A91D24"/>
              </a:buClr>
              <a:buSzPts val="2880"/>
              <a:buFont typeface="Malgun Gothic"/>
              <a:buAutoNum type="arabicPeriod"/>
            </a:pPr>
            <a:r>
              <a:rPr lang="en-US" sz="2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메인 페이지</a:t>
            </a:r>
            <a:endParaRPr sz="24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A91D24"/>
              </a:buClr>
              <a:buSzPts val="2880"/>
              <a:buFont typeface="Malgun Gothic"/>
              <a:buAutoNum type="arabicPeriod"/>
            </a:pPr>
            <a:r>
              <a:rPr lang="en-US" sz="2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회원가입 /로그인</a:t>
            </a:r>
            <a:endParaRPr sz="24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A91D24"/>
              </a:buClr>
              <a:buSzPts val="2880"/>
              <a:buFont typeface="Malgun Gothic"/>
              <a:buAutoNum type="arabicPeriod"/>
            </a:pPr>
            <a:r>
              <a:rPr lang="en-US" sz="2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음반 페이지</a:t>
            </a:r>
            <a:endParaRPr sz="24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A91D24"/>
              </a:buClr>
              <a:buSzPts val="2880"/>
              <a:buFont typeface="Malgun Gothic"/>
              <a:buAutoNum type="arabicPeriod"/>
            </a:pPr>
            <a:r>
              <a:rPr lang="en-US" sz="2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찜목록 / 장바구니</a:t>
            </a:r>
            <a:endParaRPr sz="24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A91D24"/>
              </a:buClr>
              <a:buSzPts val="2880"/>
              <a:buFont typeface="Malgun Gothic"/>
              <a:buAutoNum type="arabicPeriod"/>
            </a:pPr>
            <a:r>
              <a:rPr lang="en-US" sz="2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주문 / 결제</a:t>
            </a:r>
            <a:endParaRPr sz="24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A91D24"/>
              </a:buClr>
              <a:buSzPts val="2880"/>
              <a:buFont typeface="Malgun Gothic"/>
              <a:buAutoNum type="arabicPeriod"/>
            </a:pPr>
            <a:r>
              <a:rPr lang="en-US" sz="2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마이 페이지</a:t>
            </a:r>
            <a:endParaRPr sz="24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A91D24"/>
              </a:buClr>
              <a:buSzPts val="2880"/>
              <a:buFont typeface="Malgun Gothic"/>
              <a:buAutoNum type="arabicPeriod"/>
            </a:pPr>
            <a:r>
              <a:rPr lang="en-US" sz="2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고객센터</a:t>
            </a:r>
            <a:endParaRPr sz="24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A91D24"/>
              </a:buClr>
              <a:buSzPts val="2880"/>
              <a:buFont typeface="Malgun Gothic"/>
              <a:buAutoNum type="arabicPeriod"/>
            </a:pPr>
            <a:r>
              <a:rPr lang="en-US" sz="2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인기차트</a:t>
            </a:r>
            <a:endParaRPr sz="24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A91D24"/>
              </a:buClr>
              <a:buSzPts val="2880"/>
              <a:buFont typeface="Malgun Gothic"/>
              <a:buAutoNum type="arabicPeriod"/>
            </a:pPr>
            <a:r>
              <a:rPr lang="en-US" sz="2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추천 음반</a:t>
            </a:r>
            <a:endParaRPr sz="24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0" name="Google Shape;370;p5"/>
          <p:cNvSpPr txBox="1">
            <a:spLocks noGrp="1"/>
          </p:cNvSpPr>
          <p:nvPr>
            <p:ph type="sldNum" idx="12"/>
          </p:nvPr>
        </p:nvSpPr>
        <p:spPr>
          <a:xfrm>
            <a:off x="9312564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Malgun Gothic"/>
                <a:ea typeface="Malgun Gothic"/>
                <a:cs typeface="Malgun Gothic"/>
                <a:sym typeface="Malgun Gothic"/>
              </a:rPr>
              <a:t>11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7"/>
          <p:cNvSpPr/>
          <p:nvPr/>
        </p:nvSpPr>
        <p:spPr>
          <a:xfrm>
            <a:off x="6480000" y="720000"/>
            <a:ext cx="5040000" cy="5760000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47"/>
          <p:cNvSpPr/>
          <p:nvPr/>
        </p:nvSpPr>
        <p:spPr>
          <a:xfrm>
            <a:off x="8064000" y="0"/>
            <a:ext cx="3240000" cy="540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47"/>
          <p:cNvSpPr txBox="1"/>
          <p:nvPr/>
        </p:nvSpPr>
        <p:spPr>
          <a:xfrm>
            <a:off x="6768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47"/>
          <p:cNvSpPr txBox="1"/>
          <p:nvPr/>
        </p:nvSpPr>
        <p:spPr>
          <a:xfrm>
            <a:off x="7416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47"/>
          <p:cNvSpPr txBox="1"/>
          <p:nvPr/>
        </p:nvSpPr>
        <p:spPr>
          <a:xfrm>
            <a:off x="8064000" y="0"/>
            <a:ext cx="324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A91D24"/>
                </a:solidFill>
                <a:latin typeface="Arial"/>
                <a:ea typeface="Arial"/>
                <a:cs typeface="Arial"/>
                <a:sym typeface="Arial"/>
              </a:rPr>
              <a:t>03. 기술 상세 - 사용자</a:t>
            </a:r>
            <a:endParaRPr sz="2200" b="1" i="0" u="none" strike="noStrike" cap="none">
              <a:solidFill>
                <a:srgbClr val="A91D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47"/>
          <p:cNvSpPr txBox="1"/>
          <p:nvPr/>
        </p:nvSpPr>
        <p:spPr>
          <a:xfrm>
            <a:off x="11340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516" y="5046830"/>
            <a:ext cx="5760000" cy="1053385"/>
          </a:xfrm>
          <a:prstGeom prst="rect">
            <a:avLst/>
          </a:prstGeom>
          <a:noFill/>
          <a:ln w="25400" cap="flat" cmpd="sng">
            <a:solidFill>
              <a:srgbClr val="292929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82" name="Google Shape;382;p47"/>
          <p:cNvGrpSpPr/>
          <p:nvPr/>
        </p:nvGrpSpPr>
        <p:grpSpPr>
          <a:xfrm>
            <a:off x="342767" y="2600625"/>
            <a:ext cx="5804651" cy="865989"/>
            <a:chOff x="342767" y="2600625"/>
            <a:chExt cx="5804651" cy="865989"/>
          </a:xfrm>
        </p:grpSpPr>
        <p:pic>
          <p:nvPicPr>
            <p:cNvPr id="383" name="Google Shape;383;p4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87418" y="2698808"/>
              <a:ext cx="5760000" cy="767806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 cmpd="sng">
              <a:solidFill>
                <a:srgbClr val="292929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reflection stA="28000" endPos="28000" dist="5000" dir="5400000" sy="-100000" algn="bl" rotWithShape="0"/>
            </a:effectLst>
          </p:spPr>
        </p:pic>
        <p:sp>
          <p:nvSpPr>
            <p:cNvPr id="384" name="Google Shape;384;p47"/>
            <p:cNvSpPr/>
            <p:nvPr/>
          </p:nvSpPr>
          <p:spPr>
            <a:xfrm>
              <a:off x="4486570" y="2606198"/>
              <a:ext cx="185219" cy="1852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47"/>
            <p:cNvSpPr/>
            <p:nvPr/>
          </p:nvSpPr>
          <p:spPr>
            <a:xfrm>
              <a:off x="2245891" y="2600625"/>
              <a:ext cx="185219" cy="1852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47"/>
            <p:cNvSpPr/>
            <p:nvPr/>
          </p:nvSpPr>
          <p:spPr>
            <a:xfrm>
              <a:off x="342767" y="3112714"/>
              <a:ext cx="185219" cy="1852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47"/>
            <p:cNvSpPr/>
            <p:nvPr/>
          </p:nvSpPr>
          <p:spPr>
            <a:xfrm>
              <a:off x="4125014" y="3148361"/>
              <a:ext cx="185219" cy="1852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47"/>
            <p:cNvSpPr/>
            <p:nvPr/>
          </p:nvSpPr>
          <p:spPr>
            <a:xfrm>
              <a:off x="5586402" y="3122811"/>
              <a:ext cx="185219" cy="1852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9" name="Google Shape;389;p47"/>
          <p:cNvSpPr txBox="1"/>
          <p:nvPr/>
        </p:nvSpPr>
        <p:spPr>
          <a:xfrm>
            <a:off x="432000" y="1368000"/>
            <a:ext cx="25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Header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47"/>
          <p:cNvSpPr txBox="1"/>
          <p:nvPr/>
        </p:nvSpPr>
        <p:spPr>
          <a:xfrm>
            <a:off x="432000" y="4032000"/>
            <a:ext cx="25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Footer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1" name="Google Shape;391;p47"/>
          <p:cNvGrpSpPr/>
          <p:nvPr/>
        </p:nvGrpSpPr>
        <p:grpSpPr>
          <a:xfrm>
            <a:off x="6717790" y="1019479"/>
            <a:ext cx="4464000" cy="1087476"/>
            <a:chOff x="5975537" y="1259759"/>
            <a:chExt cx="4464000" cy="1087476"/>
          </a:xfrm>
        </p:grpSpPr>
        <p:sp>
          <p:nvSpPr>
            <p:cNvPr id="392" name="Google Shape;392;p47"/>
            <p:cNvSpPr/>
            <p:nvPr/>
          </p:nvSpPr>
          <p:spPr>
            <a:xfrm>
              <a:off x="6119537" y="1447235"/>
              <a:ext cx="4320000" cy="900000"/>
            </a:xfrm>
            <a:prstGeom prst="rect">
              <a:avLst/>
            </a:prstGeom>
            <a:solidFill>
              <a:schemeClr val="accent4">
                <a:alpha val="4941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로고</a:t>
              </a:r>
              <a:endPara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&gt;&gt; 메인 페이지 이동</a:t>
              </a:r>
              <a:endParaRPr sz="15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3" name="Google Shape;393;p47"/>
            <p:cNvGrpSpPr/>
            <p:nvPr/>
          </p:nvGrpSpPr>
          <p:grpSpPr>
            <a:xfrm>
              <a:off x="5975537" y="1259759"/>
              <a:ext cx="312167" cy="306245"/>
              <a:chOff x="5975537" y="1259759"/>
              <a:chExt cx="312167" cy="306245"/>
            </a:xfrm>
          </p:grpSpPr>
          <p:grpSp>
            <p:nvGrpSpPr>
              <p:cNvPr id="394" name="Google Shape;394;p47"/>
              <p:cNvGrpSpPr/>
              <p:nvPr/>
            </p:nvGrpSpPr>
            <p:grpSpPr>
              <a:xfrm rot="2501957">
                <a:off x="6054664" y="1443113"/>
                <a:ext cx="249430" cy="45719"/>
                <a:chOff x="6119538" y="923924"/>
                <a:chExt cx="387000" cy="54000"/>
              </a:xfrm>
            </p:grpSpPr>
            <p:sp>
              <p:nvSpPr>
                <p:cNvPr id="395" name="Google Shape;395;p47"/>
                <p:cNvSpPr/>
                <p:nvPr/>
              </p:nvSpPr>
              <p:spPr>
                <a:xfrm>
                  <a:off x="6119538" y="923924"/>
                  <a:ext cx="360000" cy="54000"/>
                </a:xfrm>
                <a:prstGeom prst="rect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6" name="Google Shape;396;p47"/>
                <p:cNvSpPr/>
                <p:nvPr/>
              </p:nvSpPr>
              <p:spPr>
                <a:xfrm>
                  <a:off x="6452538" y="923924"/>
                  <a:ext cx="54000" cy="54000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97" name="Google Shape;397;p47"/>
              <p:cNvSpPr/>
              <p:nvPr/>
            </p:nvSpPr>
            <p:spPr>
              <a:xfrm>
                <a:off x="5975537" y="1259759"/>
                <a:ext cx="288000" cy="28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en-US" sz="15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sz="15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98" name="Google Shape;398;p47"/>
          <p:cNvGrpSpPr/>
          <p:nvPr/>
        </p:nvGrpSpPr>
        <p:grpSpPr>
          <a:xfrm>
            <a:off x="6684168" y="2010220"/>
            <a:ext cx="4512018" cy="1086909"/>
            <a:chOff x="5975537" y="1259759"/>
            <a:chExt cx="4512018" cy="1086909"/>
          </a:xfrm>
        </p:grpSpPr>
        <p:sp>
          <p:nvSpPr>
            <p:cNvPr id="399" name="Google Shape;399;p47"/>
            <p:cNvSpPr/>
            <p:nvPr/>
          </p:nvSpPr>
          <p:spPr>
            <a:xfrm>
              <a:off x="6167555" y="1446668"/>
              <a:ext cx="4320000" cy="900000"/>
            </a:xfrm>
            <a:prstGeom prst="rect">
              <a:avLst/>
            </a:prstGeom>
            <a:solidFill>
              <a:schemeClr val="accent4">
                <a:alpha val="4941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개인 정보 카테고리</a:t>
              </a:r>
              <a:endPara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&gt;&gt; 로그인, 마이페이지, 고객센터 서비스 제공</a:t>
              </a:r>
              <a:endParaRPr sz="15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0" name="Google Shape;400;p47"/>
            <p:cNvGrpSpPr/>
            <p:nvPr/>
          </p:nvGrpSpPr>
          <p:grpSpPr>
            <a:xfrm>
              <a:off x="5975537" y="1259759"/>
              <a:ext cx="312167" cy="306245"/>
              <a:chOff x="5975537" y="1259759"/>
              <a:chExt cx="312167" cy="306245"/>
            </a:xfrm>
          </p:grpSpPr>
          <p:grpSp>
            <p:nvGrpSpPr>
              <p:cNvPr id="401" name="Google Shape;401;p47"/>
              <p:cNvGrpSpPr/>
              <p:nvPr/>
            </p:nvGrpSpPr>
            <p:grpSpPr>
              <a:xfrm rot="2501957">
                <a:off x="6054664" y="1443113"/>
                <a:ext cx="249430" cy="45719"/>
                <a:chOff x="6119538" y="923924"/>
                <a:chExt cx="387000" cy="54000"/>
              </a:xfrm>
            </p:grpSpPr>
            <p:sp>
              <p:nvSpPr>
                <p:cNvPr id="402" name="Google Shape;402;p47"/>
                <p:cNvSpPr/>
                <p:nvPr/>
              </p:nvSpPr>
              <p:spPr>
                <a:xfrm>
                  <a:off x="6119538" y="923924"/>
                  <a:ext cx="360000" cy="54000"/>
                </a:xfrm>
                <a:prstGeom prst="rect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3" name="Google Shape;403;p47"/>
                <p:cNvSpPr/>
                <p:nvPr/>
              </p:nvSpPr>
              <p:spPr>
                <a:xfrm>
                  <a:off x="6452538" y="923924"/>
                  <a:ext cx="54000" cy="54000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04" name="Google Shape;404;p47"/>
              <p:cNvSpPr/>
              <p:nvPr/>
            </p:nvSpPr>
            <p:spPr>
              <a:xfrm>
                <a:off x="5975537" y="1259759"/>
                <a:ext cx="288000" cy="28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en-US" sz="15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sz="15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05" name="Google Shape;405;p47"/>
          <p:cNvGrpSpPr/>
          <p:nvPr/>
        </p:nvGrpSpPr>
        <p:grpSpPr>
          <a:xfrm>
            <a:off x="6672296" y="3041875"/>
            <a:ext cx="4512018" cy="1086909"/>
            <a:chOff x="5975537" y="1259759"/>
            <a:chExt cx="4512018" cy="1086909"/>
          </a:xfrm>
        </p:grpSpPr>
        <p:sp>
          <p:nvSpPr>
            <p:cNvPr id="406" name="Google Shape;406;p47"/>
            <p:cNvSpPr/>
            <p:nvPr/>
          </p:nvSpPr>
          <p:spPr>
            <a:xfrm>
              <a:off x="6167555" y="1446668"/>
              <a:ext cx="4320000" cy="900000"/>
            </a:xfrm>
            <a:prstGeom prst="rect">
              <a:avLst/>
            </a:prstGeom>
            <a:solidFill>
              <a:schemeClr val="accent4">
                <a:alpha val="4941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음반 카테고리</a:t>
              </a:r>
              <a:endPara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&gt;&gt; 음반 상품에 대한 정보 제공</a:t>
              </a:r>
              <a:endParaRPr sz="15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7" name="Google Shape;407;p47"/>
            <p:cNvGrpSpPr/>
            <p:nvPr/>
          </p:nvGrpSpPr>
          <p:grpSpPr>
            <a:xfrm>
              <a:off x="5975537" y="1259759"/>
              <a:ext cx="312167" cy="306245"/>
              <a:chOff x="5975537" y="1259759"/>
              <a:chExt cx="312167" cy="306245"/>
            </a:xfrm>
          </p:grpSpPr>
          <p:grpSp>
            <p:nvGrpSpPr>
              <p:cNvPr id="408" name="Google Shape;408;p47"/>
              <p:cNvGrpSpPr/>
              <p:nvPr/>
            </p:nvGrpSpPr>
            <p:grpSpPr>
              <a:xfrm rot="2501957">
                <a:off x="6054664" y="1443113"/>
                <a:ext cx="249430" cy="45719"/>
                <a:chOff x="6119538" y="923924"/>
                <a:chExt cx="387000" cy="54000"/>
              </a:xfrm>
            </p:grpSpPr>
            <p:sp>
              <p:nvSpPr>
                <p:cNvPr id="409" name="Google Shape;409;p47"/>
                <p:cNvSpPr/>
                <p:nvPr/>
              </p:nvSpPr>
              <p:spPr>
                <a:xfrm>
                  <a:off x="6119538" y="923924"/>
                  <a:ext cx="360000" cy="54000"/>
                </a:xfrm>
                <a:prstGeom prst="rect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0" name="Google Shape;410;p47"/>
                <p:cNvSpPr/>
                <p:nvPr/>
              </p:nvSpPr>
              <p:spPr>
                <a:xfrm>
                  <a:off x="6452538" y="923924"/>
                  <a:ext cx="54000" cy="54000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11" name="Google Shape;411;p47"/>
              <p:cNvSpPr/>
              <p:nvPr/>
            </p:nvSpPr>
            <p:spPr>
              <a:xfrm>
                <a:off x="5975537" y="1259759"/>
                <a:ext cx="288000" cy="28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en-US" sz="15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3</a:t>
                </a:r>
                <a:endParaRPr sz="15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12" name="Google Shape;412;p47"/>
          <p:cNvGrpSpPr/>
          <p:nvPr/>
        </p:nvGrpSpPr>
        <p:grpSpPr>
          <a:xfrm>
            <a:off x="6672296" y="4075085"/>
            <a:ext cx="4512018" cy="1086909"/>
            <a:chOff x="5975537" y="1259759"/>
            <a:chExt cx="4512018" cy="1086909"/>
          </a:xfrm>
        </p:grpSpPr>
        <p:sp>
          <p:nvSpPr>
            <p:cNvPr id="413" name="Google Shape;413;p47"/>
            <p:cNvSpPr/>
            <p:nvPr/>
          </p:nvSpPr>
          <p:spPr>
            <a:xfrm>
              <a:off x="6167555" y="1446668"/>
              <a:ext cx="4320000" cy="900000"/>
            </a:xfrm>
            <a:prstGeom prst="rect">
              <a:avLst/>
            </a:prstGeom>
            <a:solidFill>
              <a:schemeClr val="accent4">
                <a:alpha val="4941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검색창</a:t>
              </a:r>
              <a:endPara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&gt;&gt; 음반 및 가수명으로 검색 가능</a:t>
              </a:r>
              <a:endParaRPr sz="15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4" name="Google Shape;414;p47"/>
            <p:cNvGrpSpPr/>
            <p:nvPr/>
          </p:nvGrpSpPr>
          <p:grpSpPr>
            <a:xfrm>
              <a:off x="5975537" y="1259759"/>
              <a:ext cx="312167" cy="306245"/>
              <a:chOff x="5975537" y="1259759"/>
              <a:chExt cx="312167" cy="306245"/>
            </a:xfrm>
          </p:grpSpPr>
          <p:grpSp>
            <p:nvGrpSpPr>
              <p:cNvPr id="415" name="Google Shape;415;p47"/>
              <p:cNvGrpSpPr/>
              <p:nvPr/>
            </p:nvGrpSpPr>
            <p:grpSpPr>
              <a:xfrm rot="2501957">
                <a:off x="6054664" y="1443113"/>
                <a:ext cx="249430" cy="45719"/>
                <a:chOff x="6119538" y="923924"/>
                <a:chExt cx="387000" cy="54000"/>
              </a:xfrm>
            </p:grpSpPr>
            <p:sp>
              <p:nvSpPr>
                <p:cNvPr id="416" name="Google Shape;416;p47"/>
                <p:cNvSpPr/>
                <p:nvPr/>
              </p:nvSpPr>
              <p:spPr>
                <a:xfrm>
                  <a:off x="6119538" y="923924"/>
                  <a:ext cx="360000" cy="54000"/>
                </a:xfrm>
                <a:prstGeom prst="rect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7" name="Google Shape;417;p47"/>
                <p:cNvSpPr/>
                <p:nvPr/>
              </p:nvSpPr>
              <p:spPr>
                <a:xfrm>
                  <a:off x="6452538" y="923924"/>
                  <a:ext cx="54000" cy="54000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18" name="Google Shape;418;p47"/>
              <p:cNvSpPr/>
              <p:nvPr/>
            </p:nvSpPr>
            <p:spPr>
              <a:xfrm>
                <a:off x="5975537" y="1259759"/>
                <a:ext cx="288000" cy="28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en-US" sz="15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4</a:t>
                </a:r>
                <a:endParaRPr sz="15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19" name="Google Shape;419;p47"/>
          <p:cNvGrpSpPr/>
          <p:nvPr/>
        </p:nvGrpSpPr>
        <p:grpSpPr>
          <a:xfrm>
            <a:off x="6672296" y="5074706"/>
            <a:ext cx="4512018" cy="1086909"/>
            <a:chOff x="5975537" y="1259759"/>
            <a:chExt cx="4512018" cy="1086909"/>
          </a:xfrm>
        </p:grpSpPr>
        <p:sp>
          <p:nvSpPr>
            <p:cNvPr id="420" name="Google Shape;420;p47"/>
            <p:cNvSpPr/>
            <p:nvPr/>
          </p:nvSpPr>
          <p:spPr>
            <a:xfrm>
              <a:off x="6167555" y="1446668"/>
              <a:ext cx="4320000" cy="900000"/>
            </a:xfrm>
            <a:prstGeom prst="rect">
              <a:avLst/>
            </a:prstGeom>
            <a:solidFill>
              <a:schemeClr val="accent4">
                <a:alpha val="4941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찜목록 / 장바구니</a:t>
              </a:r>
              <a:endPara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&gt;&gt; 음반 찜, 구매를 위한 장바구니 이동</a:t>
              </a:r>
              <a:endParaRPr sz="15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21" name="Google Shape;421;p47"/>
            <p:cNvGrpSpPr/>
            <p:nvPr/>
          </p:nvGrpSpPr>
          <p:grpSpPr>
            <a:xfrm>
              <a:off x="5975537" y="1259759"/>
              <a:ext cx="312167" cy="306245"/>
              <a:chOff x="5975537" y="1259759"/>
              <a:chExt cx="312167" cy="306245"/>
            </a:xfrm>
          </p:grpSpPr>
          <p:grpSp>
            <p:nvGrpSpPr>
              <p:cNvPr id="422" name="Google Shape;422;p47"/>
              <p:cNvGrpSpPr/>
              <p:nvPr/>
            </p:nvGrpSpPr>
            <p:grpSpPr>
              <a:xfrm rot="2501957">
                <a:off x="6054664" y="1443113"/>
                <a:ext cx="249430" cy="45719"/>
                <a:chOff x="6119538" y="923924"/>
                <a:chExt cx="387000" cy="54000"/>
              </a:xfrm>
            </p:grpSpPr>
            <p:sp>
              <p:nvSpPr>
                <p:cNvPr id="423" name="Google Shape;423;p47"/>
                <p:cNvSpPr/>
                <p:nvPr/>
              </p:nvSpPr>
              <p:spPr>
                <a:xfrm>
                  <a:off x="6119538" y="923924"/>
                  <a:ext cx="360000" cy="54000"/>
                </a:xfrm>
                <a:prstGeom prst="rect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" name="Google Shape;424;p47"/>
                <p:cNvSpPr/>
                <p:nvPr/>
              </p:nvSpPr>
              <p:spPr>
                <a:xfrm>
                  <a:off x="6452538" y="923924"/>
                  <a:ext cx="54000" cy="54000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25" name="Google Shape;425;p47"/>
              <p:cNvSpPr/>
              <p:nvPr/>
            </p:nvSpPr>
            <p:spPr>
              <a:xfrm>
                <a:off x="5975537" y="1259759"/>
                <a:ext cx="288000" cy="28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en-US" sz="15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5</a:t>
                </a:r>
                <a:endParaRPr sz="15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26" name="Google Shape;426;p47"/>
          <p:cNvSpPr txBox="1"/>
          <p:nvPr/>
        </p:nvSpPr>
        <p:spPr>
          <a:xfrm>
            <a:off x="720000" y="1753200"/>
            <a:ext cx="5879717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✔"/>
            </a:pPr>
            <a:r>
              <a:rPr lang="en-U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로그인시 로그인은 로그아웃으로 변경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✔"/>
            </a:pPr>
            <a:r>
              <a:rPr lang="en-U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관리자 로그인 시 마이페이지에서 관리자 페이지로 변경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47"/>
          <p:cNvSpPr txBox="1"/>
          <p:nvPr/>
        </p:nvSpPr>
        <p:spPr>
          <a:xfrm>
            <a:off x="720000" y="4448755"/>
            <a:ext cx="3051782" cy="391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✔"/>
            </a:pPr>
            <a:r>
              <a:rPr lang="en-U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홈페이지의 관리자 정보 제공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47"/>
          <p:cNvSpPr txBox="1"/>
          <p:nvPr/>
        </p:nvSpPr>
        <p:spPr>
          <a:xfrm>
            <a:off x="144000" y="792000"/>
            <a:ext cx="2700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3-1) </a:t>
            </a:r>
            <a:r>
              <a:rPr lang="en-US"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페이지 (공통)</a:t>
            </a:r>
            <a:endParaRPr sz="2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47"/>
          <p:cNvSpPr txBox="1">
            <a:spLocks noGrp="1"/>
          </p:cNvSpPr>
          <p:nvPr>
            <p:ph type="sldNum" idx="12"/>
          </p:nvPr>
        </p:nvSpPr>
        <p:spPr>
          <a:xfrm>
            <a:off x="9312564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8"/>
          <p:cNvSpPr/>
          <p:nvPr/>
        </p:nvSpPr>
        <p:spPr>
          <a:xfrm>
            <a:off x="6120000" y="720000"/>
            <a:ext cx="5400000" cy="5760000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35" name="Google Shape;435;p48"/>
          <p:cNvGrpSpPr/>
          <p:nvPr/>
        </p:nvGrpSpPr>
        <p:grpSpPr>
          <a:xfrm>
            <a:off x="1381731" y="1373932"/>
            <a:ext cx="3960001" cy="5040000"/>
            <a:chOff x="3875549" y="918419"/>
            <a:chExt cx="3960001" cy="5040000"/>
          </a:xfrm>
        </p:grpSpPr>
        <p:pic>
          <p:nvPicPr>
            <p:cNvPr id="436" name="Google Shape;436;p48"/>
            <p:cNvPicPr preferRelativeResize="0"/>
            <p:nvPr/>
          </p:nvPicPr>
          <p:blipFill rotWithShape="1">
            <a:blip r:embed="rId3">
              <a:alphaModFix/>
            </a:blip>
            <a:srcRect l="35952" t="7072" r="33095" b="5027"/>
            <a:stretch/>
          </p:blipFill>
          <p:spPr>
            <a:xfrm>
              <a:off x="3875550" y="918419"/>
              <a:ext cx="3960000" cy="5040000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 cmpd="sng">
              <a:solidFill>
                <a:srgbClr val="292929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reflection stA="28000" endPos="28000" dist="5000" dir="5400000" sy="-100000" algn="bl" rotWithShape="0"/>
            </a:effectLst>
          </p:spPr>
        </p:pic>
        <p:sp>
          <p:nvSpPr>
            <p:cNvPr id="437" name="Google Shape;437;p48"/>
            <p:cNvSpPr/>
            <p:nvPr/>
          </p:nvSpPr>
          <p:spPr>
            <a:xfrm>
              <a:off x="3875550" y="1197114"/>
              <a:ext cx="185219" cy="1852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2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8" name="Google Shape;438;p48"/>
            <p:cNvSpPr/>
            <p:nvPr/>
          </p:nvSpPr>
          <p:spPr>
            <a:xfrm>
              <a:off x="3875550" y="2526887"/>
              <a:ext cx="185219" cy="1852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2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9" name="Google Shape;439;p48"/>
            <p:cNvSpPr/>
            <p:nvPr/>
          </p:nvSpPr>
          <p:spPr>
            <a:xfrm>
              <a:off x="3875549" y="4242653"/>
              <a:ext cx="185219" cy="1852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2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0" name="Google Shape;440;p48"/>
            <p:cNvSpPr/>
            <p:nvPr/>
          </p:nvSpPr>
          <p:spPr>
            <a:xfrm>
              <a:off x="3895208" y="5239530"/>
              <a:ext cx="185219" cy="1852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2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1" name="Google Shape;441;p48"/>
            <p:cNvSpPr/>
            <p:nvPr/>
          </p:nvSpPr>
          <p:spPr>
            <a:xfrm>
              <a:off x="6556198" y="1232222"/>
              <a:ext cx="185219" cy="1852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2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42" name="Google Shape;442;p48"/>
          <p:cNvGrpSpPr/>
          <p:nvPr/>
        </p:nvGrpSpPr>
        <p:grpSpPr>
          <a:xfrm>
            <a:off x="6279576" y="830477"/>
            <a:ext cx="4872018" cy="1086909"/>
            <a:chOff x="5975537" y="1259759"/>
            <a:chExt cx="4872018" cy="1086909"/>
          </a:xfrm>
        </p:grpSpPr>
        <p:sp>
          <p:nvSpPr>
            <p:cNvPr id="443" name="Google Shape;443;p48"/>
            <p:cNvSpPr/>
            <p:nvPr/>
          </p:nvSpPr>
          <p:spPr>
            <a:xfrm>
              <a:off x="6167555" y="1446668"/>
              <a:ext cx="4680000" cy="900000"/>
            </a:xfrm>
            <a:prstGeom prst="rect">
              <a:avLst/>
            </a:prstGeom>
            <a:solidFill>
              <a:schemeClr val="accent4">
                <a:alpha val="4941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음악 뉴스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&gt;&gt; 간단한 음악 소식</a:t>
              </a:r>
              <a:endParaRPr sz="15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44" name="Google Shape;444;p48"/>
            <p:cNvGrpSpPr/>
            <p:nvPr/>
          </p:nvGrpSpPr>
          <p:grpSpPr>
            <a:xfrm>
              <a:off x="5975537" y="1259759"/>
              <a:ext cx="312167" cy="306245"/>
              <a:chOff x="5975537" y="1259759"/>
              <a:chExt cx="312167" cy="306245"/>
            </a:xfrm>
          </p:grpSpPr>
          <p:grpSp>
            <p:nvGrpSpPr>
              <p:cNvPr id="445" name="Google Shape;445;p48"/>
              <p:cNvGrpSpPr/>
              <p:nvPr/>
            </p:nvGrpSpPr>
            <p:grpSpPr>
              <a:xfrm rot="2501957">
                <a:off x="6054664" y="1443113"/>
                <a:ext cx="249430" cy="45719"/>
                <a:chOff x="6119538" y="923924"/>
                <a:chExt cx="387000" cy="54000"/>
              </a:xfrm>
            </p:grpSpPr>
            <p:sp>
              <p:nvSpPr>
                <p:cNvPr id="446" name="Google Shape;446;p48"/>
                <p:cNvSpPr/>
                <p:nvPr/>
              </p:nvSpPr>
              <p:spPr>
                <a:xfrm>
                  <a:off x="6119538" y="923924"/>
                  <a:ext cx="360000" cy="54000"/>
                </a:xfrm>
                <a:prstGeom prst="rect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47" name="Google Shape;447;p48"/>
                <p:cNvSpPr/>
                <p:nvPr/>
              </p:nvSpPr>
              <p:spPr>
                <a:xfrm>
                  <a:off x="6452538" y="923924"/>
                  <a:ext cx="54000" cy="54000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448" name="Google Shape;448;p48"/>
              <p:cNvSpPr/>
              <p:nvPr/>
            </p:nvSpPr>
            <p:spPr>
              <a:xfrm>
                <a:off x="5975537" y="1259759"/>
                <a:ext cx="288000" cy="28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en-US" sz="1500" b="1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1</a:t>
                </a:r>
                <a:endParaRPr sz="1500" b="1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449" name="Google Shape;449;p48"/>
          <p:cNvGrpSpPr/>
          <p:nvPr/>
        </p:nvGrpSpPr>
        <p:grpSpPr>
          <a:xfrm>
            <a:off x="6282943" y="1866617"/>
            <a:ext cx="4872018" cy="1086909"/>
            <a:chOff x="5975537" y="1259759"/>
            <a:chExt cx="4872018" cy="1086909"/>
          </a:xfrm>
        </p:grpSpPr>
        <p:sp>
          <p:nvSpPr>
            <p:cNvPr id="450" name="Google Shape;450;p48"/>
            <p:cNvSpPr/>
            <p:nvPr/>
          </p:nvSpPr>
          <p:spPr>
            <a:xfrm>
              <a:off x="6167555" y="1446668"/>
              <a:ext cx="4680000" cy="900000"/>
            </a:xfrm>
            <a:prstGeom prst="rect">
              <a:avLst/>
            </a:prstGeom>
            <a:solidFill>
              <a:schemeClr val="accent4">
                <a:alpha val="4941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New &amp; Best</a:t>
              </a: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&gt;&gt; 새로운 앨범, Best 앨범 정보제공</a:t>
              </a:r>
              <a:endParaRPr sz="15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51" name="Google Shape;451;p48"/>
            <p:cNvGrpSpPr/>
            <p:nvPr/>
          </p:nvGrpSpPr>
          <p:grpSpPr>
            <a:xfrm>
              <a:off x="5975537" y="1259759"/>
              <a:ext cx="312167" cy="306245"/>
              <a:chOff x="5975537" y="1259759"/>
              <a:chExt cx="312167" cy="306245"/>
            </a:xfrm>
          </p:grpSpPr>
          <p:grpSp>
            <p:nvGrpSpPr>
              <p:cNvPr id="452" name="Google Shape;452;p48"/>
              <p:cNvGrpSpPr/>
              <p:nvPr/>
            </p:nvGrpSpPr>
            <p:grpSpPr>
              <a:xfrm rot="2501957">
                <a:off x="6054664" y="1443113"/>
                <a:ext cx="249430" cy="45719"/>
                <a:chOff x="6119538" y="923924"/>
                <a:chExt cx="387000" cy="54000"/>
              </a:xfrm>
            </p:grpSpPr>
            <p:sp>
              <p:nvSpPr>
                <p:cNvPr id="453" name="Google Shape;453;p48"/>
                <p:cNvSpPr/>
                <p:nvPr/>
              </p:nvSpPr>
              <p:spPr>
                <a:xfrm>
                  <a:off x="6119538" y="923924"/>
                  <a:ext cx="360000" cy="54000"/>
                </a:xfrm>
                <a:prstGeom prst="rect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4" name="Google Shape;454;p48"/>
                <p:cNvSpPr/>
                <p:nvPr/>
              </p:nvSpPr>
              <p:spPr>
                <a:xfrm>
                  <a:off x="6452538" y="923924"/>
                  <a:ext cx="54000" cy="54000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455" name="Google Shape;455;p48"/>
              <p:cNvSpPr/>
              <p:nvPr/>
            </p:nvSpPr>
            <p:spPr>
              <a:xfrm>
                <a:off x="5975537" y="1259759"/>
                <a:ext cx="288000" cy="28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en-US" sz="1500" b="1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</a:t>
                </a:r>
                <a:endParaRPr sz="1500" b="1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456" name="Google Shape;456;p48"/>
          <p:cNvGrpSpPr/>
          <p:nvPr/>
        </p:nvGrpSpPr>
        <p:grpSpPr>
          <a:xfrm>
            <a:off x="6282943" y="2926816"/>
            <a:ext cx="4872018" cy="1086909"/>
            <a:chOff x="5975537" y="1259759"/>
            <a:chExt cx="4872018" cy="1086909"/>
          </a:xfrm>
        </p:grpSpPr>
        <p:sp>
          <p:nvSpPr>
            <p:cNvPr id="457" name="Google Shape;457;p48"/>
            <p:cNvSpPr/>
            <p:nvPr/>
          </p:nvSpPr>
          <p:spPr>
            <a:xfrm>
              <a:off x="6167555" y="1446668"/>
              <a:ext cx="4680000" cy="900000"/>
            </a:xfrm>
            <a:prstGeom prst="rect">
              <a:avLst/>
            </a:prstGeom>
            <a:solidFill>
              <a:schemeClr val="accent4">
                <a:alpha val="4941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추천음반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&gt;&gt; </a:t>
              </a:r>
              <a:r>
                <a:rPr lang="en-US" sz="1500" b="0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관리자가 추천하는 음반을 제공 (추천 음반 링크)</a:t>
              </a:r>
              <a:endParaRPr sz="15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58" name="Google Shape;458;p48"/>
            <p:cNvGrpSpPr/>
            <p:nvPr/>
          </p:nvGrpSpPr>
          <p:grpSpPr>
            <a:xfrm>
              <a:off x="5975537" y="1259759"/>
              <a:ext cx="312167" cy="306245"/>
              <a:chOff x="5975537" y="1259759"/>
              <a:chExt cx="312167" cy="306245"/>
            </a:xfrm>
          </p:grpSpPr>
          <p:grpSp>
            <p:nvGrpSpPr>
              <p:cNvPr id="459" name="Google Shape;459;p48"/>
              <p:cNvGrpSpPr/>
              <p:nvPr/>
            </p:nvGrpSpPr>
            <p:grpSpPr>
              <a:xfrm rot="2501957">
                <a:off x="6054664" y="1443113"/>
                <a:ext cx="249430" cy="45719"/>
                <a:chOff x="6119538" y="923924"/>
                <a:chExt cx="387000" cy="54000"/>
              </a:xfrm>
            </p:grpSpPr>
            <p:sp>
              <p:nvSpPr>
                <p:cNvPr id="460" name="Google Shape;460;p48"/>
                <p:cNvSpPr/>
                <p:nvPr/>
              </p:nvSpPr>
              <p:spPr>
                <a:xfrm>
                  <a:off x="6119538" y="923924"/>
                  <a:ext cx="360000" cy="54000"/>
                </a:xfrm>
                <a:prstGeom prst="rect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1" name="Google Shape;461;p48"/>
                <p:cNvSpPr/>
                <p:nvPr/>
              </p:nvSpPr>
              <p:spPr>
                <a:xfrm>
                  <a:off x="6452538" y="923924"/>
                  <a:ext cx="54000" cy="54000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462" name="Google Shape;462;p48"/>
              <p:cNvSpPr/>
              <p:nvPr/>
            </p:nvSpPr>
            <p:spPr>
              <a:xfrm>
                <a:off x="5975537" y="1259759"/>
                <a:ext cx="288000" cy="28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en-US" sz="1500" b="1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3</a:t>
                </a:r>
                <a:endParaRPr sz="1500" b="1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463" name="Google Shape;463;p48"/>
          <p:cNvGrpSpPr/>
          <p:nvPr/>
        </p:nvGrpSpPr>
        <p:grpSpPr>
          <a:xfrm>
            <a:off x="6279576" y="3947475"/>
            <a:ext cx="4872018" cy="1086909"/>
            <a:chOff x="5975537" y="1259759"/>
            <a:chExt cx="4872018" cy="1086909"/>
          </a:xfrm>
        </p:grpSpPr>
        <p:sp>
          <p:nvSpPr>
            <p:cNvPr id="464" name="Google Shape;464;p48"/>
            <p:cNvSpPr/>
            <p:nvPr/>
          </p:nvSpPr>
          <p:spPr>
            <a:xfrm>
              <a:off x="6167555" y="1446668"/>
              <a:ext cx="4680000" cy="900000"/>
            </a:xfrm>
            <a:prstGeom prst="rect">
              <a:avLst/>
            </a:prstGeom>
            <a:solidFill>
              <a:schemeClr val="accent4">
                <a:alpha val="4941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공지사항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&gt;&gt;</a:t>
              </a:r>
              <a:r>
                <a:rPr lang="en-US" sz="1500" b="0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최신 공지사항을 제공 (최신 공지사항 링크)</a:t>
              </a:r>
              <a:endParaRPr sz="15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65" name="Google Shape;465;p48"/>
            <p:cNvGrpSpPr/>
            <p:nvPr/>
          </p:nvGrpSpPr>
          <p:grpSpPr>
            <a:xfrm>
              <a:off x="5975537" y="1259759"/>
              <a:ext cx="312167" cy="306245"/>
              <a:chOff x="5975537" y="1259759"/>
              <a:chExt cx="312167" cy="306245"/>
            </a:xfrm>
          </p:grpSpPr>
          <p:grpSp>
            <p:nvGrpSpPr>
              <p:cNvPr id="466" name="Google Shape;466;p48"/>
              <p:cNvGrpSpPr/>
              <p:nvPr/>
            </p:nvGrpSpPr>
            <p:grpSpPr>
              <a:xfrm rot="2501957">
                <a:off x="6054664" y="1443113"/>
                <a:ext cx="249430" cy="45719"/>
                <a:chOff x="6119538" y="923924"/>
                <a:chExt cx="387000" cy="54000"/>
              </a:xfrm>
            </p:grpSpPr>
            <p:sp>
              <p:nvSpPr>
                <p:cNvPr id="467" name="Google Shape;467;p48"/>
                <p:cNvSpPr/>
                <p:nvPr/>
              </p:nvSpPr>
              <p:spPr>
                <a:xfrm>
                  <a:off x="6119538" y="923924"/>
                  <a:ext cx="360000" cy="54000"/>
                </a:xfrm>
                <a:prstGeom prst="rect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8" name="Google Shape;468;p48"/>
                <p:cNvSpPr/>
                <p:nvPr/>
              </p:nvSpPr>
              <p:spPr>
                <a:xfrm>
                  <a:off x="6452538" y="923924"/>
                  <a:ext cx="54000" cy="54000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469" name="Google Shape;469;p48"/>
              <p:cNvSpPr/>
              <p:nvPr/>
            </p:nvSpPr>
            <p:spPr>
              <a:xfrm>
                <a:off x="5975537" y="1259759"/>
                <a:ext cx="288000" cy="28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en-US" sz="1500" b="1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4</a:t>
                </a:r>
                <a:endParaRPr sz="1500" b="1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470" name="Google Shape;470;p48"/>
          <p:cNvGrpSpPr/>
          <p:nvPr/>
        </p:nvGrpSpPr>
        <p:grpSpPr>
          <a:xfrm>
            <a:off x="6279576" y="4968134"/>
            <a:ext cx="4872018" cy="1266909"/>
            <a:chOff x="5975537" y="1259759"/>
            <a:chExt cx="4872018" cy="1266909"/>
          </a:xfrm>
        </p:grpSpPr>
        <p:sp>
          <p:nvSpPr>
            <p:cNvPr id="471" name="Google Shape;471;p48"/>
            <p:cNvSpPr/>
            <p:nvPr/>
          </p:nvSpPr>
          <p:spPr>
            <a:xfrm>
              <a:off x="6167555" y="1446668"/>
              <a:ext cx="4680000" cy="1080000"/>
            </a:xfrm>
            <a:prstGeom prst="rect">
              <a:avLst/>
            </a:prstGeom>
            <a:solidFill>
              <a:schemeClr val="accent4">
                <a:alpha val="4941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주간, 월간, 연간 판매 순위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&gt;&gt; </a:t>
              </a:r>
              <a:r>
                <a:rPr lang="en-US" sz="1500" b="0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주간, 월간, 연간 판매가 높은 순위의</a:t>
              </a:r>
              <a:endParaRPr sz="15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36000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rgbClr val="59595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5개 음반 정보를 제공</a:t>
              </a: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72" name="Google Shape;472;p48"/>
            <p:cNvGrpSpPr/>
            <p:nvPr/>
          </p:nvGrpSpPr>
          <p:grpSpPr>
            <a:xfrm>
              <a:off x="5975537" y="1259759"/>
              <a:ext cx="312167" cy="306245"/>
              <a:chOff x="5975537" y="1259759"/>
              <a:chExt cx="312167" cy="306245"/>
            </a:xfrm>
          </p:grpSpPr>
          <p:grpSp>
            <p:nvGrpSpPr>
              <p:cNvPr id="473" name="Google Shape;473;p48"/>
              <p:cNvGrpSpPr/>
              <p:nvPr/>
            </p:nvGrpSpPr>
            <p:grpSpPr>
              <a:xfrm rot="2501957">
                <a:off x="6054664" y="1443113"/>
                <a:ext cx="249430" cy="45719"/>
                <a:chOff x="6119538" y="923924"/>
                <a:chExt cx="387000" cy="54000"/>
              </a:xfrm>
            </p:grpSpPr>
            <p:sp>
              <p:nvSpPr>
                <p:cNvPr id="474" name="Google Shape;474;p48"/>
                <p:cNvSpPr/>
                <p:nvPr/>
              </p:nvSpPr>
              <p:spPr>
                <a:xfrm>
                  <a:off x="6119538" y="923924"/>
                  <a:ext cx="360000" cy="54000"/>
                </a:xfrm>
                <a:prstGeom prst="rect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5" name="Google Shape;475;p48"/>
                <p:cNvSpPr/>
                <p:nvPr/>
              </p:nvSpPr>
              <p:spPr>
                <a:xfrm>
                  <a:off x="6452538" y="923924"/>
                  <a:ext cx="54000" cy="54000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476" name="Google Shape;476;p48"/>
              <p:cNvSpPr/>
              <p:nvPr/>
            </p:nvSpPr>
            <p:spPr>
              <a:xfrm>
                <a:off x="5975537" y="1259759"/>
                <a:ext cx="288000" cy="28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en-US" sz="1500" b="1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5</a:t>
                </a:r>
                <a:endParaRPr sz="1500" b="1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477" name="Google Shape;477;p48"/>
          <p:cNvSpPr txBox="1"/>
          <p:nvPr/>
        </p:nvSpPr>
        <p:spPr>
          <a:xfrm>
            <a:off x="144000" y="792000"/>
            <a:ext cx="2700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3-2) </a:t>
            </a:r>
            <a:r>
              <a:rPr lang="en-US" sz="2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홈페이지</a:t>
            </a:r>
            <a:endParaRPr sz="2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8" name="Google Shape;478;p48"/>
          <p:cNvSpPr/>
          <p:nvPr/>
        </p:nvSpPr>
        <p:spPr>
          <a:xfrm>
            <a:off x="8064000" y="0"/>
            <a:ext cx="3240000" cy="540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9" name="Google Shape;479;p48"/>
          <p:cNvSpPr txBox="1"/>
          <p:nvPr/>
        </p:nvSpPr>
        <p:spPr>
          <a:xfrm>
            <a:off x="6768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sz="2200" b="0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0" name="Google Shape;480;p48"/>
          <p:cNvSpPr txBox="1"/>
          <p:nvPr/>
        </p:nvSpPr>
        <p:spPr>
          <a:xfrm>
            <a:off x="7416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1" name="Google Shape;481;p48"/>
          <p:cNvSpPr txBox="1"/>
          <p:nvPr/>
        </p:nvSpPr>
        <p:spPr>
          <a:xfrm>
            <a:off x="8064000" y="0"/>
            <a:ext cx="324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A91D24"/>
                </a:solidFill>
                <a:latin typeface="Malgun Gothic"/>
                <a:ea typeface="Malgun Gothic"/>
                <a:cs typeface="Malgun Gothic"/>
                <a:sym typeface="Malgun Gothic"/>
              </a:rPr>
              <a:t>03. 기술 상세 - 사용자</a:t>
            </a:r>
            <a:endParaRPr sz="2200" b="1" i="0" u="none" strike="noStrike" cap="none">
              <a:solidFill>
                <a:srgbClr val="A91D2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2" name="Google Shape;482;p48"/>
          <p:cNvSpPr txBox="1"/>
          <p:nvPr/>
        </p:nvSpPr>
        <p:spPr>
          <a:xfrm>
            <a:off x="11340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sz="2200" b="0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3" name="Google Shape;483;p48"/>
          <p:cNvSpPr txBox="1">
            <a:spLocks noGrp="1"/>
          </p:cNvSpPr>
          <p:nvPr>
            <p:ph type="sldNum" idx="12"/>
          </p:nvPr>
        </p:nvSpPr>
        <p:spPr>
          <a:xfrm>
            <a:off x="9312564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Malgun Gothic"/>
                <a:ea typeface="Malgun Gothic"/>
                <a:cs typeface="Malgun Gothic"/>
                <a:sym typeface="Malgun Gothic"/>
              </a:rPr>
              <a:t>13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1"/>
          <p:cNvSpPr txBox="1">
            <a:spLocks noGrp="1"/>
          </p:cNvSpPr>
          <p:nvPr>
            <p:ph type="body" idx="1"/>
          </p:nvPr>
        </p:nvSpPr>
        <p:spPr>
          <a:xfrm>
            <a:off x="143999" y="792000"/>
            <a:ext cx="5031315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</a:pPr>
            <a:r>
              <a:rPr lang="en-US" sz="2200" b="1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3-3) </a:t>
            </a:r>
            <a:r>
              <a:rPr lang="en-US" sz="2200" b="1">
                <a:latin typeface="Malgun Gothic"/>
                <a:ea typeface="Malgun Gothic"/>
                <a:cs typeface="Malgun Gothic"/>
                <a:sym typeface="Malgun Gothic"/>
              </a:rPr>
              <a:t>회원가입 / 로그인 &gt; 회원가입 </a:t>
            </a:r>
            <a:endParaRPr sz="22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9" name="Google Shape;489;p11" descr="https://lh3.googleusercontent.com/1f6MjEWPxss1E6P7VZhIOLs8UBf9Nl8BrDZ4R1nw91lEQxoACYnXeXZN1Huif6BudPsWvntA6pYEfD64ydQdV082emHxDgqzNyzPW5y9tRWhJLVCwciYJUcFLvUi7CfJ"/>
          <p:cNvPicPr preferRelativeResize="0"/>
          <p:nvPr/>
        </p:nvPicPr>
        <p:blipFill rotWithShape="1">
          <a:blip r:embed="rId3">
            <a:alphaModFix/>
          </a:blip>
          <a:srcRect r="278" b="67250"/>
          <a:stretch/>
        </p:blipFill>
        <p:spPr>
          <a:xfrm>
            <a:off x="408868" y="1560203"/>
            <a:ext cx="540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11" descr="https://lh4.googleusercontent.com/YDGVLHnqsMTYF9KEWKWjSx-v6mp7q_6arxB3rbWS1z968rGPAB2hm7YmJ4ec7eWvG8mHIf1IFEVER3vw_9UKtl7XwGekfT2qiVcdJqPgIdwwmv0fr_fa00Gp_pZ5n62x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8868" y="2796406"/>
            <a:ext cx="5400000" cy="360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292929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sy="-100000" algn="bl" rotWithShape="0"/>
          </a:effectLst>
        </p:spPr>
      </p:pic>
      <p:sp>
        <p:nvSpPr>
          <p:cNvPr id="491" name="Google Shape;491;p11"/>
          <p:cNvSpPr/>
          <p:nvPr/>
        </p:nvSpPr>
        <p:spPr>
          <a:xfrm>
            <a:off x="8064000" y="0"/>
            <a:ext cx="3240000" cy="540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2" name="Google Shape;492;p11"/>
          <p:cNvSpPr txBox="1"/>
          <p:nvPr/>
        </p:nvSpPr>
        <p:spPr>
          <a:xfrm>
            <a:off x="6768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sz="2200" b="0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3" name="Google Shape;493;p11"/>
          <p:cNvSpPr txBox="1"/>
          <p:nvPr/>
        </p:nvSpPr>
        <p:spPr>
          <a:xfrm>
            <a:off x="7416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4" name="Google Shape;494;p11"/>
          <p:cNvSpPr txBox="1"/>
          <p:nvPr/>
        </p:nvSpPr>
        <p:spPr>
          <a:xfrm>
            <a:off x="8064000" y="0"/>
            <a:ext cx="324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A91D24"/>
                </a:solidFill>
                <a:latin typeface="Malgun Gothic"/>
                <a:ea typeface="Malgun Gothic"/>
                <a:cs typeface="Malgun Gothic"/>
                <a:sym typeface="Malgun Gothic"/>
              </a:rPr>
              <a:t>03. 기술 상세 - 사용자</a:t>
            </a:r>
            <a:endParaRPr sz="2200" b="1" i="0" u="none" strike="noStrike" cap="none">
              <a:solidFill>
                <a:srgbClr val="A91D2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5" name="Google Shape;495;p11"/>
          <p:cNvSpPr txBox="1"/>
          <p:nvPr/>
        </p:nvSpPr>
        <p:spPr>
          <a:xfrm>
            <a:off x="11340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sz="2200" b="0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6" name="Google Shape;496;p11"/>
          <p:cNvSpPr txBox="1">
            <a:spLocks noGrp="1"/>
          </p:cNvSpPr>
          <p:nvPr>
            <p:ph type="sldNum" idx="12"/>
          </p:nvPr>
        </p:nvSpPr>
        <p:spPr>
          <a:xfrm>
            <a:off x="9312564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Malgun Gothic"/>
                <a:ea typeface="Malgun Gothic"/>
                <a:cs typeface="Malgun Gothic"/>
                <a:sym typeface="Malgun Gothic"/>
              </a:rPr>
              <a:t>14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7" name="Google Shape;497;p11"/>
          <p:cNvSpPr/>
          <p:nvPr/>
        </p:nvSpPr>
        <p:spPr>
          <a:xfrm>
            <a:off x="2453705" y="2503982"/>
            <a:ext cx="1310325" cy="52182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A91D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8" name="Google Shape;498;p11" descr="https://lh3.googleusercontent.com/cJyzQCBJtoT82U7F22jZvalt7XcEqFVvVsZkGcS2KbpGK4yQKP_P1EG-TawYRmzd5wpf8Bk2PFUXG6BKtxhQm7zMCXX9mHvrDuTS460tiY3MmijnShRso3nKmx0VTob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56326" y="1990838"/>
            <a:ext cx="5400000" cy="3960000"/>
          </a:xfrm>
          <a:prstGeom prst="roundRect">
            <a:avLst>
              <a:gd name="adj" fmla="val 4167"/>
            </a:avLst>
          </a:prstGeom>
          <a:noFill/>
          <a:ln w="76200" cap="sq" cmpd="sng">
            <a:solidFill>
              <a:srgbClr val="292929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sy="-100000" algn="bl" rotWithShape="0"/>
          </a:effectLst>
        </p:spPr>
      </p:pic>
      <p:sp>
        <p:nvSpPr>
          <p:cNvPr id="499" name="Google Shape;499;p11"/>
          <p:cNvSpPr/>
          <p:nvPr/>
        </p:nvSpPr>
        <p:spPr>
          <a:xfrm>
            <a:off x="1133370" y="3224100"/>
            <a:ext cx="1975497" cy="847518"/>
          </a:xfrm>
          <a:prstGeom prst="wedgeRoundRectCallout">
            <a:avLst>
              <a:gd name="adj1" fmla="val 61243"/>
              <a:gd name="adj2" fmla="val 32468"/>
              <a:gd name="adj3" fmla="val 16667"/>
            </a:avLst>
          </a:prstGeom>
          <a:solidFill>
            <a:srgbClr val="FFE599">
              <a:alpha val="69803"/>
            </a:srgbClr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 페이지에서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 클릭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0" name="Google Shape;500;p11"/>
          <p:cNvSpPr/>
          <p:nvPr/>
        </p:nvSpPr>
        <p:spPr>
          <a:xfrm>
            <a:off x="414000" y="1576838"/>
            <a:ext cx="2700000" cy="828000"/>
          </a:xfrm>
          <a:prstGeom prst="wedgeRoundRectCallout">
            <a:avLst>
              <a:gd name="adj1" fmla="val 77653"/>
              <a:gd name="adj2" fmla="val -21042"/>
              <a:gd name="adj3" fmla="val 16667"/>
            </a:avLst>
          </a:prstGeom>
          <a:solidFill>
            <a:srgbClr val="FFE599">
              <a:alpha val="80000"/>
            </a:srgbClr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Header의 우측 상단에 위치한 로그인 버튼을 클릭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1" name="Google Shape;501;p11"/>
          <p:cNvSpPr/>
          <p:nvPr/>
        </p:nvSpPr>
        <p:spPr>
          <a:xfrm>
            <a:off x="7696200" y="2611811"/>
            <a:ext cx="3967800" cy="828000"/>
          </a:xfrm>
          <a:prstGeom prst="wedgeRoundRectCallout">
            <a:avLst>
              <a:gd name="adj1" fmla="val 34272"/>
              <a:gd name="adj2" fmla="val -95045"/>
              <a:gd name="adj3" fmla="val 16667"/>
            </a:avLst>
          </a:prstGeom>
          <a:solidFill>
            <a:srgbClr val="FFE599">
              <a:alpha val="69803"/>
            </a:srgbClr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모든 ‘동의’ 체크 박스가 체크됨.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만약, ‘동의’ 체크 박스가 모두 체크되지 않으면 ‘전체 동의’의 체크가 풀림.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02" name="Google Shape;502;p11"/>
          <p:cNvGrpSpPr/>
          <p:nvPr/>
        </p:nvGrpSpPr>
        <p:grpSpPr>
          <a:xfrm>
            <a:off x="8171920" y="3759925"/>
            <a:ext cx="2281287" cy="1453098"/>
            <a:chOff x="8171920" y="3759925"/>
            <a:chExt cx="2281287" cy="1453098"/>
          </a:xfrm>
        </p:grpSpPr>
        <p:pic>
          <p:nvPicPr>
            <p:cNvPr id="503" name="Google Shape;503;p11" descr="https://lh4.googleusercontent.com/C720Vff5IXiNadpuSysAXehmb_fKc_7eVE5td4Ey-IFKJjAR3bebusvvsRhwC-sp6sizVtkNNJi05PXhU-nCOoSKfIe_iXdWCqsHGVzfWVnZW8xhmUn6ln0l2hwHjSmY"/>
            <p:cNvPicPr preferRelativeResize="0"/>
            <p:nvPr/>
          </p:nvPicPr>
          <p:blipFill rotWithShape="1">
            <a:blip r:embed="rId6">
              <a:alphaModFix/>
            </a:blip>
            <a:srcRect l="14458" t="17500" r="19422" b="17106"/>
            <a:stretch/>
          </p:blipFill>
          <p:spPr>
            <a:xfrm>
              <a:off x="8171920" y="3759925"/>
              <a:ext cx="2281287" cy="1453098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sp>
          <p:nvSpPr>
            <p:cNvPr id="504" name="Google Shape;504;p11"/>
            <p:cNvSpPr/>
            <p:nvPr/>
          </p:nvSpPr>
          <p:spPr>
            <a:xfrm>
              <a:off x="8175384" y="3759925"/>
              <a:ext cx="1080000" cy="284653"/>
            </a:xfrm>
            <a:prstGeom prst="rect">
              <a:avLst/>
            </a:prstGeom>
            <a:solidFill>
              <a:srgbClr val="FFFF00">
                <a:alpha val="4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체크박스</a:t>
              </a:r>
              <a:endParaRPr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유효성 검사</a:t>
              </a:r>
              <a:endParaRPr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5" name="Google Shape;505;p11"/>
          <p:cNvSpPr/>
          <p:nvPr/>
        </p:nvSpPr>
        <p:spPr>
          <a:xfrm>
            <a:off x="5877379" y="3193029"/>
            <a:ext cx="548640" cy="1293445"/>
          </a:xfrm>
          <a:prstGeom prst="rightArrow">
            <a:avLst>
              <a:gd name="adj1" fmla="val 50000"/>
              <a:gd name="adj2" fmla="val 73333"/>
            </a:avLst>
          </a:prstGeom>
          <a:solidFill>
            <a:srgbClr val="A91D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g83001494cf_6_0"/>
          <p:cNvGrpSpPr/>
          <p:nvPr/>
        </p:nvGrpSpPr>
        <p:grpSpPr>
          <a:xfrm>
            <a:off x="7272261" y="1249806"/>
            <a:ext cx="3701662" cy="2277946"/>
            <a:chOff x="7272261" y="1249806"/>
            <a:chExt cx="3701662" cy="2277946"/>
          </a:xfrm>
        </p:grpSpPr>
        <p:pic>
          <p:nvPicPr>
            <p:cNvPr id="511" name="Google Shape;511;g83001494cf_6_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373923" y="1367752"/>
              <a:ext cx="3600000" cy="2160000"/>
            </a:xfrm>
            <a:prstGeom prst="rect">
              <a:avLst/>
            </a:prstGeom>
            <a:solidFill>
              <a:srgbClr val="ECECEC"/>
            </a:solidFill>
            <a:ln w="1905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000" algn="tl" rotWithShape="0">
                <a:srgbClr val="000000">
                  <a:alpha val="40784"/>
                </a:srgbClr>
              </a:outerShdw>
            </a:effectLst>
          </p:spPr>
        </p:pic>
        <p:sp>
          <p:nvSpPr>
            <p:cNvPr id="512" name="Google Shape;512;g83001494cf_6_0"/>
            <p:cNvSpPr/>
            <p:nvPr/>
          </p:nvSpPr>
          <p:spPr>
            <a:xfrm>
              <a:off x="7272261" y="1249806"/>
              <a:ext cx="1080000" cy="284653"/>
            </a:xfrm>
            <a:prstGeom prst="rect">
              <a:avLst/>
            </a:prstGeom>
            <a:solidFill>
              <a:srgbClr val="FFFF00">
                <a:alpha val="4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인증 메일 발송</a:t>
              </a:r>
              <a:endParaRPr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3" name="Google Shape;513;g83001494cf_6_0"/>
          <p:cNvGrpSpPr/>
          <p:nvPr/>
        </p:nvGrpSpPr>
        <p:grpSpPr>
          <a:xfrm>
            <a:off x="6822261" y="3872318"/>
            <a:ext cx="4031068" cy="2597117"/>
            <a:chOff x="6822261" y="3872318"/>
            <a:chExt cx="4031068" cy="2597117"/>
          </a:xfrm>
        </p:grpSpPr>
        <p:pic>
          <p:nvPicPr>
            <p:cNvPr id="514" name="Google Shape;514;g83001494cf_6_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93329" y="3872318"/>
              <a:ext cx="3960000" cy="2520000"/>
            </a:xfrm>
            <a:prstGeom prst="rect">
              <a:avLst/>
            </a:prstGeom>
            <a:solidFill>
              <a:srgbClr val="ECECEC"/>
            </a:solidFill>
            <a:ln w="1905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000" algn="tl" rotWithShape="0">
                <a:srgbClr val="000000">
                  <a:alpha val="40784"/>
                </a:srgbClr>
              </a:outerShdw>
            </a:effectLst>
          </p:spPr>
        </p:pic>
        <p:sp>
          <p:nvSpPr>
            <p:cNvPr id="515" name="Google Shape;515;g83001494cf_6_0"/>
            <p:cNvSpPr/>
            <p:nvPr/>
          </p:nvSpPr>
          <p:spPr>
            <a:xfrm>
              <a:off x="6822261" y="5821435"/>
              <a:ext cx="1980000" cy="648000"/>
            </a:xfrm>
            <a:prstGeom prst="wedgeRoundRectCallout">
              <a:avLst>
                <a:gd name="adj1" fmla="val 7424"/>
                <a:gd name="adj2" fmla="val -74317"/>
                <a:gd name="adj3" fmla="val 16667"/>
              </a:avLst>
            </a:prstGeom>
            <a:solidFill>
              <a:srgbClr val="FFE599">
                <a:alpha val="69803"/>
              </a:srgbClr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 i="0" u="none" strike="noStrike" cap="none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아이디와 권한키를 </a:t>
              </a:r>
              <a:endParaRPr sz="1500" b="1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 i="0" u="none" strike="noStrike" cap="none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비교하여 인증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16" name="Google Shape;516;g83001494cf_6_0"/>
          <p:cNvSpPr txBox="1">
            <a:spLocks noGrp="1"/>
          </p:cNvSpPr>
          <p:nvPr>
            <p:ph type="body" idx="1"/>
          </p:nvPr>
        </p:nvSpPr>
        <p:spPr>
          <a:xfrm>
            <a:off x="144000" y="792000"/>
            <a:ext cx="463755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</a:pPr>
            <a:r>
              <a:rPr lang="en-US" sz="2200" b="1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3-3) </a:t>
            </a:r>
            <a:r>
              <a:rPr lang="en-US" sz="2200" b="1">
                <a:latin typeface="Malgun Gothic"/>
                <a:ea typeface="Malgun Gothic"/>
                <a:cs typeface="Malgun Gothic"/>
                <a:sym typeface="Malgun Gothic"/>
              </a:rPr>
              <a:t>회원가입 / 로그인 &gt; 회원가입</a:t>
            </a:r>
            <a:endParaRPr sz="22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7" name="Google Shape;517;g83001494cf_6_0"/>
          <p:cNvSpPr/>
          <p:nvPr/>
        </p:nvSpPr>
        <p:spPr>
          <a:xfrm>
            <a:off x="8064000" y="0"/>
            <a:ext cx="3240000" cy="540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g83001494cf_6_0"/>
          <p:cNvSpPr txBox="1"/>
          <p:nvPr/>
        </p:nvSpPr>
        <p:spPr>
          <a:xfrm>
            <a:off x="6768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g83001494cf_6_0"/>
          <p:cNvSpPr txBox="1"/>
          <p:nvPr/>
        </p:nvSpPr>
        <p:spPr>
          <a:xfrm>
            <a:off x="7416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g83001494cf_6_0"/>
          <p:cNvSpPr txBox="1"/>
          <p:nvPr/>
        </p:nvSpPr>
        <p:spPr>
          <a:xfrm>
            <a:off x="8064000" y="0"/>
            <a:ext cx="324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A91D24"/>
                </a:solidFill>
                <a:latin typeface="Arial"/>
                <a:ea typeface="Arial"/>
                <a:cs typeface="Arial"/>
                <a:sym typeface="Arial"/>
              </a:rPr>
              <a:t>03. 기술 상세 - 사용자</a:t>
            </a:r>
            <a:endParaRPr sz="2200" b="1" i="0" u="none" strike="noStrike" cap="none">
              <a:solidFill>
                <a:srgbClr val="A91D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g83001494cf_6_0"/>
          <p:cNvSpPr txBox="1"/>
          <p:nvPr/>
        </p:nvSpPr>
        <p:spPr>
          <a:xfrm>
            <a:off x="11340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g83001494cf_6_0"/>
          <p:cNvSpPr txBox="1">
            <a:spLocks noGrp="1"/>
          </p:cNvSpPr>
          <p:nvPr>
            <p:ph type="sldNum" idx="12"/>
          </p:nvPr>
        </p:nvSpPr>
        <p:spPr>
          <a:xfrm>
            <a:off x="9312564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grpSp>
        <p:nvGrpSpPr>
          <p:cNvPr id="523" name="Google Shape;523;g83001494cf_6_0"/>
          <p:cNvGrpSpPr/>
          <p:nvPr/>
        </p:nvGrpSpPr>
        <p:grpSpPr>
          <a:xfrm>
            <a:off x="388160" y="1346421"/>
            <a:ext cx="5760000" cy="4320000"/>
            <a:chOff x="525100" y="1381002"/>
            <a:chExt cx="5760000" cy="5040000"/>
          </a:xfrm>
        </p:grpSpPr>
        <p:pic>
          <p:nvPicPr>
            <p:cNvPr id="524" name="Google Shape;524;g83001494cf_6_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25100" y="1381002"/>
              <a:ext cx="5760000" cy="5040000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 cmpd="sng">
              <a:solidFill>
                <a:srgbClr val="292929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reflection endPos="0" sy="-100000" algn="bl" rotWithShape="0"/>
            </a:effectLst>
          </p:spPr>
        </p:pic>
        <p:sp>
          <p:nvSpPr>
            <p:cNvPr id="525" name="Google Shape;525;g83001494cf_6_0"/>
            <p:cNvSpPr/>
            <p:nvPr/>
          </p:nvSpPr>
          <p:spPr>
            <a:xfrm>
              <a:off x="3394365" y="5186526"/>
              <a:ext cx="2763246" cy="720000"/>
            </a:xfrm>
            <a:prstGeom prst="wedgeRoundRectCallout">
              <a:avLst>
                <a:gd name="adj1" fmla="val -37687"/>
                <a:gd name="adj2" fmla="val 70762"/>
                <a:gd name="adj3" fmla="val 16667"/>
              </a:avLst>
            </a:prstGeom>
            <a:solidFill>
              <a:srgbClr val="FFE599">
                <a:alpha val="69803"/>
              </a:srgbClr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 i="0" u="none" strike="noStrike" cap="none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클릭 시</a:t>
              </a:r>
              <a:endParaRPr sz="1500" b="1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 i="0" u="none" strike="noStrike" cap="none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아이디 중복 검사도 진행함.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6" name="Google Shape;526;g83001494cf_6_0"/>
            <p:cNvSpPr/>
            <p:nvPr/>
          </p:nvSpPr>
          <p:spPr>
            <a:xfrm>
              <a:off x="567900" y="2167975"/>
              <a:ext cx="866775" cy="3215153"/>
            </a:xfrm>
            <a:prstGeom prst="roundRect">
              <a:avLst>
                <a:gd name="adj" fmla="val 16667"/>
              </a:avLst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g83001494cf_6_0"/>
            <p:cNvSpPr/>
            <p:nvPr/>
          </p:nvSpPr>
          <p:spPr>
            <a:xfrm>
              <a:off x="625161" y="5590731"/>
              <a:ext cx="1980000" cy="468000"/>
            </a:xfrm>
            <a:prstGeom prst="wedgeRoundRectCallout">
              <a:avLst>
                <a:gd name="adj1" fmla="val -25661"/>
                <a:gd name="adj2" fmla="val -75776"/>
                <a:gd name="adj3" fmla="val 16667"/>
              </a:avLst>
            </a:prstGeom>
            <a:solidFill>
              <a:srgbClr val="FFE599">
                <a:alpha val="69803"/>
              </a:srgbClr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 i="0" u="none" strike="noStrike" cap="none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*</a:t>
              </a:r>
              <a:r>
                <a:rPr lang="en-US" sz="1500" b="1" i="0" u="none" strike="noStrike" cap="none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은 필수 기입 정보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28" name="Google Shape;528;g83001494cf_6_0"/>
            <p:cNvGrpSpPr/>
            <p:nvPr/>
          </p:nvGrpSpPr>
          <p:grpSpPr>
            <a:xfrm>
              <a:off x="4357611" y="2167975"/>
              <a:ext cx="1800000" cy="2299250"/>
              <a:chOff x="4357611" y="2167975"/>
              <a:chExt cx="1800000" cy="2299250"/>
            </a:xfrm>
          </p:grpSpPr>
          <p:grpSp>
            <p:nvGrpSpPr>
              <p:cNvPr id="529" name="Google Shape;529;g83001494cf_6_0"/>
              <p:cNvGrpSpPr/>
              <p:nvPr/>
            </p:nvGrpSpPr>
            <p:grpSpPr>
              <a:xfrm>
                <a:off x="4357611" y="2167975"/>
                <a:ext cx="1800000" cy="2160000"/>
                <a:chOff x="4143282" y="2167975"/>
                <a:chExt cx="1800000" cy="2160000"/>
              </a:xfrm>
            </p:grpSpPr>
            <p:pic>
              <p:nvPicPr>
                <p:cNvPr id="530" name="Google Shape;530;g83001494cf_6_0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l="7729" t="10016" r="28391" b="6458"/>
                <a:stretch/>
              </p:blipFill>
              <p:spPr>
                <a:xfrm>
                  <a:off x="4143282" y="2167975"/>
                  <a:ext cx="1800000" cy="2160000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A91D2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pic>
            <p:sp>
              <p:nvSpPr>
                <p:cNvPr id="531" name="Google Shape;531;g83001494cf_6_0"/>
                <p:cNvSpPr/>
                <p:nvPr/>
              </p:nvSpPr>
              <p:spPr>
                <a:xfrm>
                  <a:off x="4143282" y="2369722"/>
                  <a:ext cx="1080000" cy="284653"/>
                </a:xfrm>
                <a:prstGeom prst="rect">
                  <a:avLst/>
                </a:prstGeom>
                <a:solidFill>
                  <a:srgbClr val="FFFF00">
                    <a:alpha val="49411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lang="en-US" sz="10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주소 API 연동</a:t>
                  </a:r>
                  <a:endParaRPr sz="1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32" name="Google Shape;532;g83001494cf_6_0"/>
              <p:cNvSpPr/>
              <p:nvPr/>
            </p:nvSpPr>
            <p:spPr>
              <a:xfrm rot="10800000" flipH="1">
                <a:off x="5645944" y="4337436"/>
                <a:ext cx="142875" cy="129789"/>
              </a:xfrm>
              <a:prstGeom prst="triangle">
                <a:avLst>
                  <a:gd name="adj" fmla="val 51471"/>
                </a:avLst>
              </a:prstGeom>
              <a:solidFill>
                <a:srgbClr val="A91D2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33" name="Google Shape;533;g83001494cf_6_0"/>
          <p:cNvSpPr/>
          <p:nvPr/>
        </p:nvSpPr>
        <p:spPr>
          <a:xfrm>
            <a:off x="6310270" y="1759868"/>
            <a:ext cx="781730" cy="1293445"/>
          </a:xfrm>
          <a:prstGeom prst="rightArrow">
            <a:avLst>
              <a:gd name="adj1" fmla="val 50000"/>
              <a:gd name="adj2" fmla="val 52620"/>
            </a:avLst>
          </a:prstGeom>
          <a:solidFill>
            <a:srgbClr val="A91D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4" name="Google Shape;534;g83001494cf_6_0"/>
          <p:cNvSpPr/>
          <p:nvPr/>
        </p:nvSpPr>
        <p:spPr>
          <a:xfrm>
            <a:off x="8539497" y="3420180"/>
            <a:ext cx="1310325" cy="52182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A91D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5" name="Google Shape;535;g83001494cf_6_0"/>
          <p:cNvGrpSpPr/>
          <p:nvPr/>
        </p:nvGrpSpPr>
        <p:grpSpPr>
          <a:xfrm>
            <a:off x="9722029" y="3814025"/>
            <a:ext cx="2005629" cy="2559352"/>
            <a:chOff x="9722029" y="3814025"/>
            <a:chExt cx="2005629" cy="2559352"/>
          </a:xfrm>
        </p:grpSpPr>
        <p:pic>
          <p:nvPicPr>
            <p:cNvPr id="536" name="Google Shape;536;g83001494cf_6_0"/>
            <p:cNvPicPr preferRelativeResize="0"/>
            <p:nvPr/>
          </p:nvPicPr>
          <p:blipFill rotWithShape="1">
            <a:blip r:embed="rId7">
              <a:alphaModFix/>
            </a:blip>
            <a:srcRect l="10539" t="172" r="14243" b="1"/>
            <a:stretch/>
          </p:blipFill>
          <p:spPr>
            <a:xfrm>
              <a:off x="9747658" y="3853377"/>
              <a:ext cx="1980000" cy="25200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ECECEC"/>
            </a:solidFill>
            <a:ln w="88900" cap="sq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88900" algn="tl" rotWithShape="0">
                <a:srgbClr val="000000">
                  <a:alpha val="44705"/>
                </a:srgbClr>
              </a:outerShdw>
            </a:effectLst>
          </p:spPr>
        </p:pic>
        <p:sp>
          <p:nvSpPr>
            <p:cNvPr id="537" name="Google Shape;537;g83001494cf_6_0"/>
            <p:cNvSpPr/>
            <p:nvPr/>
          </p:nvSpPr>
          <p:spPr>
            <a:xfrm>
              <a:off x="9722029" y="3814025"/>
              <a:ext cx="1080000" cy="284653"/>
            </a:xfrm>
            <a:prstGeom prst="rect">
              <a:avLst/>
            </a:prstGeom>
            <a:solidFill>
              <a:srgbClr val="FFFF00">
                <a:alpha val="4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인증 완료</a:t>
              </a:r>
              <a:endParaRPr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8" name="Google Shape;538;g83001494cf_6_0"/>
          <p:cNvSpPr/>
          <p:nvPr/>
        </p:nvSpPr>
        <p:spPr>
          <a:xfrm>
            <a:off x="9504856" y="4531726"/>
            <a:ext cx="410294" cy="1048454"/>
          </a:xfrm>
          <a:prstGeom prst="rightArrow">
            <a:avLst>
              <a:gd name="adj1" fmla="val 50000"/>
              <a:gd name="adj2" fmla="val 52620"/>
            </a:avLst>
          </a:prstGeom>
          <a:solidFill>
            <a:srgbClr val="A91D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9" name="Google Shape;539;g83001494cf_6_0"/>
          <p:cNvSpPr/>
          <p:nvPr/>
        </p:nvSpPr>
        <p:spPr>
          <a:xfrm>
            <a:off x="377425" y="5797399"/>
            <a:ext cx="5760000" cy="7200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15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비밀번호 저장 시 별도의 권한키가 생성되고, 그 권한키가 salt로 활용되어 비밀번호를 암호화한다.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83001494cf_7_0"/>
          <p:cNvSpPr txBox="1">
            <a:spLocks noGrp="1"/>
          </p:cNvSpPr>
          <p:nvPr>
            <p:ph type="body" idx="1"/>
          </p:nvPr>
        </p:nvSpPr>
        <p:spPr>
          <a:xfrm>
            <a:off x="144000" y="792000"/>
            <a:ext cx="4380375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</a:pPr>
            <a:r>
              <a:rPr lang="en-US" sz="2200" b="1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3-3) </a:t>
            </a:r>
            <a:r>
              <a:rPr lang="en-US" sz="2200" b="1">
                <a:latin typeface="Malgun Gothic"/>
                <a:ea typeface="Malgun Gothic"/>
                <a:cs typeface="Malgun Gothic"/>
                <a:sym typeface="Malgun Gothic"/>
              </a:rPr>
              <a:t>회원가입 / 로그인 &gt; 로그인 </a:t>
            </a:r>
            <a:endParaRPr sz="22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45" name="Google Shape;545;g83001494cf_7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0072" y="1613150"/>
            <a:ext cx="5400000" cy="2880000"/>
          </a:xfrm>
          <a:prstGeom prst="rect">
            <a:avLst/>
          </a:prstGeom>
          <a:noFill/>
          <a:ln w="508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46" name="Google Shape;546;g83001494cf_7_0"/>
          <p:cNvSpPr/>
          <p:nvPr/>
        </p:nvSpPr>
        <p:spPr>
          <a:xfrm>
            <a:off x="8064000" y="0"/>
            <a:ext cx="3240000" cy="540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g83001494cf_7_0"/>
          <p:cNvSpPr txBox="1"/>
          <p:nvPr/>
        </p:nvSpPr>
        <p:spPr>
          <a:xfrm>
            <a:off x="6768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g83001494cf_7_0"/>
          <p:cNvSpPr txBox="1"/>
          <p:nvPr/>
        </p:nvSpPr>
        <p:spPr>
          <a:xfrm>
            <a:off x="7416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g83001494cf_7_0"/>
          <p:cNvSpPr txBox="1"/>
          <p:nvPr/>
        </p:nvSpPr>
        <p:spPr>
          <a:xfrm>
            <a:off x="8064000" y="0"/>
            <a:ext cx="324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A91D24"/>
                </a:solidFill>
                <a:latin typeface="Arial"/>
                <a:ea typeface="Arial"/>
                <a:cs typeface="Arial"/>
                <a:sym typeface="Arial"/>
              </a:rPr>
              <a:t>03. 기술 상세 - 사용자</a:t>
            </a:r>
            <a:endParaRPr sz="2200" b="1" i="0" u="none" strike="noStrike" cap="none">
              <a:solidFill>
                <a:srgbClr val="A91D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g83001494cf_7_0"/>
          <p:cNvSpPr txBox="1"/>
          <p:nvPr/>
        </p:nvSpPr>
        <p:spPr>
          <a:xfrm>
            <a:off x="11340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g83001494cf_7_0"/>
          <p:cNvSpPr txBox="1">
            <a:spLocks noGrp="1"/>
          </p:cNvSpPr>
          <p:nvPr>
            <p:ph type="sldNum" idx="12"/>
          </p:nvPr>
        </p:nvSpPr>
        <p:spPr>
          <a:xfrm>
            <a:off x="9312564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grpSp>
        <p:nvGrpSpPr>
          <p:cNvPr id="552" name="Google Shape;552;g83001494cf_7_0"/>
          <p:cNvGrpSpPr/>
          <p:nvPr/>
        </p:nvGrpSpPr>
        <p:grpSpPr>
          <a:xfrm>
            <a:off x="924375" y="1613150"/>
            <a:ext cx="3600000" cy="4680000"/>
            <a:chOff x="1571689" y="1842437"/>
            <a:chExt cx="2788733" cy="3173125"/>
          </a:xfrm>
        </p:grpSpPr>
        <p:pic>
          <p:nvPicPr>
            <p:cNvPr id="553" name="Google Shape;553;g83001494cf_7_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71689" y="1842437"/>
              <a:ext cx="2788733" cy="3173125"/>
            </a:xfrm>
            <a:prstGeom prst="rect">
              <a:avLst/>
            </a:prstGeom>
            <a:noFill/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554" name="Google Shape;554;g83001494cf_7_0"/>
            <p:cNvSpPr/>
            <p:nvPr/>
          </p:nvSpPr>
          <p:spPr>
            <a:xfrm>
              <a:off x="2686511" y="3063792"/>
              <a:ext cx="1673240" cy="292904"/>
            </a:xfrm>
            <a:prstGeom prst="wedgeRoundRectCallout">
              <a:avLst>
                <a:gd name="adj1" fmla="val -56930"/>
                <a:gd name="adj2" fmla="val 14624"/>
                <a:gd name="adj3" fmla="val 16667"/>
              </a:avLst>
            </a:prstGeom>
            <a:solidFill>
              <a:srgbClr val="FFE599">
                <a:alpha val="69803"/>
              </a:srgbClr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로그인 유효성 검사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5" name="Google Shape;555;g83001494cf_7_0"/>
            <p:cNvSpPr/>
            <p:nvPr/>
          </p:nvSpPr>
          <p:spPr>
            <a:xfrm>
              <a:off x="2547075" y="3822996"/>
              <a:ext cx="1812676" cy="292904"/>
            </a:xfrm>
            <a:prstGeom prst="wedgeRoundRectCallout">
              <a:avLst>
                <a:gd name="adj1" fmla="val -84832"/>
                <a:gd name="adj2" fmla="val 34298"/>
                <a:gd name="adj3" fmla="val 16667"/>
              </a:avLst>
            </a:prstGeom>
            <a:solidFill>
              <a:srgbClr val="FFE599">
                <a:alpha val="69803"/>
              </a:srgbClr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쿠키로 아이디 저장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56" name="Google Shape;556;g83001494cf_7_0"/>
          <p:cNvSpPr/>
          <p:nvPr/>
        </p:nvSpPr>
        <p:spPr>
          <a:xfrm>
            <a:off x="5700072" y="5283301"/>
            <a:ext cx="5400000" cy="9000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15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비회원 상태에서 장바구니에 담아 놓은 음반들은 로그인과 동시에 회원의 장바구니로 옮겨진다.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7" name="Google Shape;557;g83001494cf_7_0"/>
          <p:cNvSpPr/>
          <p:nvPr/>
        </p:nvSpPr>
        <p:spPr>
          <a:xfrm>
            <a:off x="4728026" y="3233115"/>
            <a:ext cx="781730" cy="1293445"/>
          </a:xfrm>
          <a:prstGeom prst="rightArrow">
            <a:avLst>
              <a:gd name="adj1" fmla="val 50000"/>
              <a:gd name="adj2" fmla="val 52620"/>
            </a:avLst>
          </a:prstGeom>
          <a:solidFill>
            <a:srgbClr val="A91D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8" name="Google Shape;558;g83001494cf_7_0"/>
          <p:cNvSpPr txBox="1"/>
          <p:nvPr/>
        </p:nvSpPr>
        <p:spPr>
          <a:xfrm>
            <a:off x="5700072" y="4750250"/>
            <a:ext cx="439642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 접속 시 수반되는 이벤트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83001494cf_7_21"/>
          <p:cNvSpPr txBox="1">
            <a:spLocks noGrp="1"/>
          </p:cNvSpPr>
          <p:nvPr>
            <p:ph type="body" idx="1"/>
          </p:nvPr>
        </p:nvSpPr>
        <p:spPr>
          <a:xfrm>
            <a:off x="144000" y="792000"/>
            <a:ext cx="9022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</a:pPr>
            <a:r>
              <a:rPr lang="en-US" sz="2200" b="1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3-3) </a:t>
            </a:r>
            <a:r>
              <a:rPr lang="en-US" sz="2200" b="1">
                <a:latin typeface="Malgun Gothic"/>
                <a:ea typeface="Malgun Gothic"/>
                <a:cs typeface="Malgun Gothic"/>
                <a:sym typeface="Malgun Gothic"/>
              </a:rPr>
              <a:t>회원가입 / 로그인 &gt; </a:t>
            </a:r>
            <a:r>
              <a:rPr lang="en-US" sz="2200" b="1"/>
              <a:t>아이디 및 비밀번호 찾기</a:t>
            </a:r>
            <a:r>
              <a:rPr lang="en-US" sz="2200" b="1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22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64" name="Google Shape;564;g83001494cf_7_21"/>
          <p:cNvPicPr preferRelativeResize="0"/>
          <p:nvPr/>
        </p:nvPicPr>
        <p:blipFill rotWithShape="1">
          <a:blip r:embed="rId3">
            <a:alphaModFix/>
          </a:blip>
          <a:srcRect l="1868" t="6189" r="58075" b="9804"/>
          <a:stretch/>
        </p:blipFill>
        <p:spPr>
          <a:xfrm>
            <a:off x="321187" y="1896839"/>
            <a:ext cx="2520000" cy="32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g83001494cf_7_21"/>
          <p:cNvPicPr preferRelativeResize="0"/>
          <p:nvPr/>
        </p:nvPicPr>
        <p:blipFill rotWithShape="1">
          <a:blip r:embed="rId4">
            <a:alphaModFix/>
          </a:blip>
          <a:srcRect l="3227" t="4296" r="4782" b="12925"/>
          <a:stretch/>
        </p:blipFill>
        <p:spPr>
          <a:xfrm>
            <a:off x="3052105" y="2970497"/>
            <a:ext cx="28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g83001494cf_7_21"/>
          <p:cNvPicPr preferRelativeResize="0"/>
          <p:nvPr/>
        </p:nvPicPr>
        <p:blipFill rotWithShape="1">
          <a:blip r:embed="rId5">
            <a:alphaModFix/>
          </a:blip>
          <a:srcRect l="17244" t="9491" r="30373" b="29126"/>
          <a:stretch/>
        </p:blipFill>
        <p:spPr>
          <a:xfrm>
            <a:off x="9099224" y="2033658"/>
            <a:ext cx="2520000" cy="2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g83001494cf_7_21"/>
          <p:cNvSpPr/>
          <p:nvPr/>
        </p:nvSpPr>
        <p:spPr>
          <a:xfrm>
            <a:off x="8064000" y="0"/>
            <a:ext cx="3240000" cy="540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g83001494cf_7_21"/>
          <p:cNvSpPr txBox="1"/>
          <p:nvPr/>
        </p:nvSpPr>
        <p:spPr>
          <a:xfrm>
            <a:off x="6768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g83001494cf_7_21"/>
          <p:cNvSpPr txBox="1"/>
          <p:nvPr/>
        </p:nvSpPr>
        <p:spPr>
          <a:xfrm>
            <a:off x="7416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g83001494cf_7_21"/>
          <p:cNvSpPr txBox="1"/>
          <p:nvPr/>
        </p:nvSpPr>
        <p:spPr>
          <a:xfrm>
            <a:off x="8064000" y="0"/>
            <a:ext cx="324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A91D24"/>
                </a:solidFill>
                <a:latin typeface="Arial"/>
                <a:ea typeface="Arial"/>
                <a:cs typeface="Arial"/>
                <a:sym typeface="Arial"/>
              </a:rPr>
              <a:t>03. 기술 상세 - 사용자</a:t>
            </a:r>
            <a:endParaRPr sz="2200" b="1" i="0" u="none" strike="noStrike" cap="none">
              <a:solidFill>
                <a:srgbClr val="A91D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g83001494cf_7_21"/>
          <p:cNvSpPr txBox="1"/>
          <p:nvPr/>
        </p:nvSpPr>
        <p:spPr>
          <a:xfrm>
            <a:off x="11340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g83001494cf_7_21"/>
          <p:cNvSpPr txBox="1">
            <a:spLocks noGrp="1"/>
          </p:cNvSpPr>
          <p:nvPr>
            <p:ph type="sldNum" idx="12"/>
          </p:nvPr>
        </p:nvSpPr>
        <p:spPr>
          <a:xfrm>
            <a:off x="9312564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573" name="Google Shape;573;g83001494cf_7_21"/>
          <p:cNvSpPr txBox="1"/>
          <p:nvPr/>
        </p:nvSpPr>
        <p:spPr>
          <a:xfrm>
            <a:off x="432000" y="1368000"/>
            <a:ext cx="25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아이디 찾기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4" name="Google Shape;574;g83001494cf_7_21"/>
          <p:cNvPicPr preferRelativeResize="0"/>
          <p:nvPr/>
        </p:nvPicPr>
        <p:blipFill rotWithShape="1">
          <a:blip r:embed="rId3">
            <a:alphaModFix/>
          </a:blip>
          <a:srcRect l="51100" t="6673" r="10090" b="12839"/>
          <a:stretch/>
        </p:blipFill>
        <p:spPr>
          <a:xfrm>
            <a:off x="6167346" y="1834332"/>
            <a:ext cx="2520000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g83001494cf_7_21"/>
          <p:cNvSpPr/>
          <p:nvPr/>
        </p:nvSpPr>
        <p:spPr>
          <a:xfrm>
            <a:off x="554287" y="5152730"/>
            <a:ext cx="5400000" cy="10800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15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이메일, 휴대폰 번호로 찾기는 토글 버튼으로 작동함.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1500" b="0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 값이 유효하면 아이디를 alert창을 통해 알려줌.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6" name="Google Shape;576;g83001494cf_7_21"/>
          <p:cNvSpPr/>
          <p:nvPr/>
        </p:nvSpPr>
        <p:spPr>
          <a:xfrm>
            <a:off x="2601321" y="3150486"/>
            <a:ext cx="435165" cy="720021"/>
          </a:xfrm>
          <a:prstGeom prst="rightArrow">
            <a:avLst>
              <a:gd name="adj1" fmla="val 50000"/>
              <a:gd name="adj2" fmla="val 52620"/>
            </a:avLst>
          </a:prstGeom>
          <a:solidFill>
            <a:srgbClr val="A91D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7" name="Google Shape;577;g83001494cf_7_21"/>
          <p:cNvSpPr/>
          <p:nvPr/>
        </p:nvSpPr>
        <p:spPr>
          <a:xfrm>
            <a:off x="6219224" y="5152730"/>
            <a:ext cx="5400000" cy="10800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14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이메일, 휴대폰 번호로 찾기는 토글 버튼으로 작동함.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1400" b="0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 값이 유효하면 새 비밀번호를 설정하는 페이지로 넘어감.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1400" b="0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새 비밀번호와 새 권한키(salt)를 발급함.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8" name="Google Shape;578;g83001494cf_7_21"/>
          <p:cNvSpPr txBox="1"/>
          <p:nvPr/>
        </p:nvSpPr>
        <p:spPr>
          <a:xfrm>
            <a:off x="6120000" y="1368000"/>
            <a:ext cx="25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비밀번호 찾기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g83001494cf_7_21"/>
          <p:cNvSpPr/>
          <p:nvPr/>
        </p:nvSpPr>
        <p:spPr>
          <a:xfrm>
            <a:off x="8675703" y="3094322"/>
            <a:ext cx="435165" cy="720021"/>
          </a:xfrm>
          <a:prstGeom prst="rightArrow">
            <a:avLst>
              <a:gd name="adj1" fmla="val 50000"/>
              <a:gd name="adj2" fmla="val 52620"/>
            </a:avLst>
          </a:prstGeom>
          <a:solidFill>
            <a:srgbClr val="A91D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80" name="Google Shape;580;g83001494cf_7_21"/>
          <p:cNvCxnSpPr/>
          <p:nvPr/>
        </p:nvCxnSpPr>
        <p:spPr>
          <a:xfrm>
            <a:off x="6084000" y="1368000"/>
            <a:ext cx="0" cy="5121524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83001494cf_8_7"/>
          <p:cNvSpPr txBox="1">
            <a:spLocks noGrp="1"/>
          </p:cNvSpPr>
          <p:nvPr>
            <p:ph type="body" idx="1"/>
          </p:nvPr>
        </p:nvSpPr>
        <p:spPr>
          <a:xfrm>
            <a:off x="144000" y="792000"/>
            <a:ext cx="572889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</a:pPr>
            <a:r>
              <a:rPr lang="en-US" sz="2200" b="1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3-3) </a:t>
            </a:r>
            <a:r>
              <a:rPr lang="en-US" sz="2200" b="1">
                <a:latin typeface="Malgun Gothic"/>
                <a:ea typeface="Malgun Gothic"/>
                <a:cs typeface="Malgun Gothic"/>
                <a:sym typeface="Malgun Gothic"/>
              </a:rPr>
              <a:t>회원가입 / 로그인 &gt; </a:t>
            </a:r>
            <a:r>
              <a:rPr lang="en-US" sz="2200" b="1"/>
              <a:t>비회원 주문조회</a:t>
            </a:r>
            <a:endParaRPr sz="22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86" name="Google Shape;586;g83001494cf_8_7"/>
          <p:cNvPicPr preferRelativeResize="0"/>
          <p:nvPr/>
        </p:nvPicPr>
        <p:blipFill rotWithShape="1">
          <a:blip r:embed="rId3">
            <a:alphaModFix/>
          </a:blip>
          <a:srcRect l="5588" t="10051" r="14872" b="14248"/>
          <a:stretch/>
        </p:blipFill>
        <p:spPr>
          <a:xfrm>
            <a:off x="4455489" y="2557439"/>
            <a:ext cx="3960000" cy="252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292929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sy="-100000" algn="bl" rotWithShape="0"/>
          </a:effectLst>
        </p:spPr>
      </p:pic>
      <p:sp>
        <p:nvSpPr>
          <p:cNvPr id="587" name="Google Shape;587;g83001494cf_8_7"/>
          <p:cNvSpPr/>
          <p:nvPr/>
        </p:nvSpPr>
        <p:spPr>
          <a:xfrm>
            <a:off x="8064000" y="0"/>
            <a:ext cx="3240000" cy="540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g83001494cf_8_7"/>
          <p:cNvSpPr txBox="1"/>
          <p:nvPr/>
        </p:nvSpPr>
        <p:spPr>
          <a:xfrm>
            <a:off x="6768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g83001494cf_8_7"/>
          <p:cNvSpPr txBox="1"/>
          <p:nvPr/>
        </p:nvSpPr>
        <p:spPr>
          <a:xfrm>
            <a:off x="7416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g83001494cf_8_7"/>
          <p:cNvSpPr txBox="1"/>
          <p:nvPr/>
        </p:nvSpPr>
        <p:spPr>
          <a:xfrm>
            <a:off x="8064000" y="0"/>
            <a:ext cx="324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A91D24"/>
                </a:solidFill>
                <a:latin typeface="Arial"/>
                <a:ea typeface="Arial"/>
                <a:cs typeface="Arial"/>
                <a:sym typeface="Arial"/>
              </a:rPr>
              <a:t>03. 기술 상세 - 사용자</a:t>
            </a:r>
            <a:endParaRPr sz="2200" b="1" i="0" u="none" strike="noStrike" cap="none">
              <a:solidFill>
                <a:srgbClr val="A91D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g83001494cf_8_7"/>
          <p:cNvSpPr txBox="1"/>
          <p:nvPr/>
        </p:nvSpPr>
        <p:spPr>
          <a:xfrm>
            <a:off x="11340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g83001494cf_8_7"/>
          <p:cNvSpPr txBox="1">
            <a:spLocks noGrp="1"/>
          </p:cNvSpPr>
          <p:nvPr>
            <p:ph type="sldNum" idx="12"/>
          </p:nvPr>
        </p:nvSpPr>
        <p:spPr>
          <a:xfrm>
            <a:off x="9312564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593" name="Google Shape;593;g83001494cf_8_7"/>
          <p:cNvSpPr/>
          <p:nvPr/>
        </p:nvSpPr>
        <p:spPr>
          <a:xfrm>
            <a:off x="4183199" y="4391385"/>
            <a:ext cx="280180" cy="341656"/>
          </a:xfrm>
          <a:prstGeom prst="triangle">
            <a:avLst>
              <a:gd name="adj" fmla="val 50000"/>
            </a:avLst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g83001494cf_8_7"/>
          <p:cNvSpPr/>
          <p:nvPr/>
        </p:nvSpPr>
        <p:spPr>
          <a:xfrm>
            <a:off x="8643958" y="5184199"/>
            <a:ext cx="2880000" cy="12600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15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입력 값이 유효하면 이.메일로 주문 비밀번호를 전달함.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95" name="Google Shape;595;g83001494cf_8_7"/>
          <p:cNvGrpSpPr/>
          <p:nvPr/>
        </p:nvGrpSpPr>
        <p:grpSpPr>
          <a:xfrm>
            <a:off x="8320239" y="2209775"/>
            <a:ext cx="3203719" cy="2880000"/>
            <a:chOff x="8015439" y="2209775"/>
            <a:chExt cx="3203719" cy="2880000"/>
          </a:xfrm>
        </p:grpSpPr>
        <p:pic>
          <p:nvPicPr>
            <p:cNvPr id="596" name="Google Shape;596;g83001494cf_8_7"/>
            <p:cNvPicPr preferRelativeResize="0"/>
            <p:nvPr/>
          </p:nvPicPr>
          <p:blipFill rotWithShape="1">
            <a:blip r:embed="rId4">
              <a:alphaModFix/>
            </a:blip>
            <a:srcRect l="3694" t="3960" r="5028" b="5734"/>
            <a:stretch/>
          </p:blipFill>
          <p:spPr>
            <a:xfrm>
              <a:off x="8339158" y="2209775"/>
              <a:ext cx="2880000" cy="2880000"/>
            </a:xfrm>
            <a:prstGeom prst="rect">
              <a:avLst/>
            </a:prstGeom>
            <a:noFill/>
            <a:ln w="381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597" name="Google Shape;597;g83001494cf_8_7"/>
            <p:cNvSpPr/>
            <p:nvPr/>
          </p:nvSpPr>
          <p:spPr>
            <a:xfrm>
              <a:off x="8015439" y="4542279"/>
              <a:ext cx="280180" cy="341656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98" name="Google Shape;598;g83001494cf_8_7"/>
          <p:cNvPicPr preferRelativeResize="0"/>
          <p:nvPr/>
        </p:nvPicPr>
        <p:blipFill rotWithShape="1">
          <a:blip r:embed="rId5">
            <a:alphaModFix/>
          </a:blip>
          <a:srcRect l="10521" t="5900" r="9351" b="5124"/>
          <a:stretch/>
        </p:blipFill>
        <p:spPr>
          <a:xfrm>
            <a:off x="539660" y="1657439"/>
            <a:ext cx="3600000" cy="4680000"/>
          </a:xfrm>
          <a:prstGeom prst="rect">
            <a:avLst/>
          </a:prstGeom>
          <a:noFill/>
          <a:ln w="50800" cap="flat" cmpd="sng">
            <a:solidFill>
              <a:srgbClr val="9CC2E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99" name="Google Shape;599;g83001494cf_8_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28425" y="2007399"/>
            <a:ext cx="2203248" cy="1375975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292100" dist="139700" dir="2700000" algn="tl" rotWithShape="0">
              <a:srgbClr val="333333">
                <a:alpha val="64313"/>
              </a:srgbClr>
            </a:outerShdw>
          </a:effectLst>
        </p:spPr>
      </p:pic>
      <p:pic>
        <p:nvPicPr>
          <p:cNvPr id="600" name="Google Shape;600;g83001494cf_8_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47646" y="5135183"/>
            <a:ext cx="3184027" cy="856007"/>
          </a:xfrm>
          <a:prstGeom prst="rect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601" name="Google Shape;601;g83001494cf_8_7"/>
          <p:cNvGrpSpPr/>
          <p:nvPr/>
        </p:nvGrpSpPr>
        <p:grpSpPr>
          <a:xfrm>
            <a:off x="4047124" y="5184199"/>
            <a:ext cx="4324685" cy="1260000"/>
            <a:chOff x="4047124" y="5184199"/>
            <a:chExt cx="4324685" cy="1260000"/>
          </a:xfrm>
        </p:grpSpPr>
        <p:sp>
          <p:nvSpPr>
            <p:cNvPr id="602" name="Google Shape;602;g83001494cf_8_7"/>
            <p:cNvSpPr/>
            <p:nvPr/>
          </p:nvSpPr>
          <p:spPr>
            <a:xfrm>
              <a:off x="4047124" y="5184199"/>
              <a:ext cx="272150" cy="489538"/>
            </a:xfrm>
            <a:prstGeom prst="triangle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g83001494cf_8_7"/>
            <p:cNvSpPr/>
            <p:nvPr/>
          </p:nvSpPr>
          <p:spPr>
            <a:xfrm>
              <a:off x="4411809" y="5184199"/>
              <a:ext cx="3960000" cy="126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배송조회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&gt;&gt; 배송 정보 API를 연동하여 주문정보,</a:t>
              </a:r>
              <a:endParaRPr/>
            </a:p>
            <a:p>
              <a:pPr marL="28800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주문상품 정보, 배송정보 제공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604" name="Google Shape;604;g83001494cf_8_7"/>
          <p:cNvGrpSpPr/>
          <p:nvPr/>
        </p:nvGrpSpPr>
        <p:grpSpPr>
          <a:xfrm>
            <a:off x="4053968" y="1647399"/>
            <a:ext cx="4346384" cy="819845"/>
            <a:chOff x="4053968" y="1647399"/>
            <a:chExt cx="4346384" cy="819845"/>
          </a:xfrm>
        </p:grpSpPr>
        <p:sp>
          <p:nvSpPr>
            <p:cNvPr id="605" name="Google Shape;605;g83001494cf_8_7"/>
            <p:cNvSpPr/>
            <p:nvPr/>
          </p:nvSpPr>
          <p:spPr>
            <a:xfrm>
              <a:off x="4440352" y="1647399"/>
              <a:ext cx="3960000" cy="720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주문취소를 누르면 취소 대기중으로 변경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&gt;&gt; 이후 관리자페이지에서 처리</a:t>
              </a:r>
              <a:endParaRPr sz="15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6" name="Google Shape;606;g83001494cf_8_7"/>
            <p:cNvSpPr/>
            <p:nvPr/>
          </p:nvSpPr>
          <p:spPr>
            <a:xfrm>
              <a:off x="4053968" y="1977706"/>
              <a:ext cx="272150" cy="489538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 txBox="1"/>
          <p:nvPr/>
        </p:nvSpPr>
        <p:spPr>
          <a:xfrm>
            <a:off x="0" y="2828249"/>
            <a:ext cx="2540001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  차</a:t>
            </a:r>
            <a:endParaRPr sz="45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4020705" y="1106894"/>
            <a:ext cx="6905625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A91D24"/>
              </a:buClr>
              <a:buSzPts val="3000"/>
              <a:buFont typeface="Malgun Gothic"/>
              <a:buAutoNum type="arabicPeriod"/>
            </a:pPr>
            <a:r>
              <a:rPr lang="en-US" sz="3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서비스 소개</a:t>
            </a:r>
            <a:endParaRPr sz="3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A91D24"/>
              </a:buClr>
              <a:buSzPts val="3000"/>
              <a:buFont typeface="Malgun Gothic"/>
              <a:buAutoNum type="arabicPeriod"/>
            </a:pPr>
            <a:r>
              <a:rPr lang="en-US" sz="3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프로젝트 개요</a:t>
            </a:r>
            <a:endParaRPr sz="3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A91D24"/>
              </a:buClr>
              <a:buSzPts val="3000"/>
              <a:buFont typeface="Malgun Gothic"/>
              <a:buAutoNum type="arabicPeriod"/>
            </a:pPr>
            <a:r>
              <a:rPr lang="en-US" sz="3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기술 상세 – 사용자</a:t>
            </a:r>
            <a:endParaRPr sz="3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A91D24"/>
              </a:buClr>
              <a:buSzPts val="3000"/>
              <a:buFont typeface="Malgun Gothic"/>
              <a:buAutoNum type="arabicPeriod"/>
            </a:pPr>
            <a:r>
              <a:rPr lang="en-US" sz="3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기술 상세 – 관리자</a:t>
            </a:r>
            <a:endParaRPr sz="3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" name="Google Shape;106;p2"/>
          <p:cNvSpPr txBox="1">
            <a:spLocks noGrp="1"/>
          </p:cNvSpPr>
          <p:nvPr>
            <p:ph type="sldNum" idx="12"/>
          </p:nvPr>
        </p:nvSpPr>
        <p:spPr>
          <a:xfrm>
            <a:off x="9312564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Malgun Gothic"/>
                <a:ea typeface="Malgun Gothic"/>
                <a:cs typeface="Malgun Gothic"/>
                <a:sym typeface="Malgun Gothic"/>
              </a:rPr>
              <a:t>1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83001494cf_0_8"/>
          <p:cNvSpPr txBox="1">
            <a:spLocks noGrp="1"/>
          </p:cNvSpPr>
          <p:nvPr>
            <p:ph type="body" idx="1"/>
          </p:nvPr>
        </p:nvSpPr>
        <p:spPr>
          <a:xfrm>
            <a:off x="144000" y="792000"/>
            <a:ext cx="2520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</a:pPr>
            <a:r>
              <a:rPr lang="en-US" sz="2200" b="1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3-</a:t>
            </a:r>
            <a:r>
              <a:rPr lang="en-US" sz="2200" b="1">
                <a:solidFill>
                  <a:schemeClr val="accent6"/>
                </a:solidFill>
              </a:rPr>
              <a:t>4</a:t>
            </a:r>
            <a:r>
              <a:rPr lang="en-US" sz="2200" b="1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) </a:t>
            </a:r>
            <a:r>
              <a:rPr lang="en-US" sz="2200" b="1">
                <a:latin typeface="Malgun Gothic"/>
                <a:ea typeface="Malgun Gothic"/>
                <a:cs typeface="Malgun Gothic"/>
                <a:sym typeface="Malgun Gothic"/>
              </a:rPr>
              <a:t>음반 페이지</a:t>
            </a:r>
            <a:endParaRPr sz="22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2" name="Google Shape;612;g83001494cf_0_8"/>
          <p:cNvSpPr/>
          <p:nvPr/>
        </p:nvSpPr>
        <p:spPr>
          <a:xfrm>
            <a:off x="8064000" y="0"/>
            <a:ext cx="3240000" cy="540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g83001494cf_0_8"/>
          <p:cNvSpPr txBox="1"/>
          <p:nvPr/>
        </p:nvSpPr>
        <p:spPr>
          <a:xfrm>
            <a:off x="6768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g83001494cf_0_8"/>
          <p:cNvSpPr txBox="1"/>
          <p:nvPr/>
        </p:nvSpPr>
        <p:spPr>
          <a:xfrm>
            <a:off x="7416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g83001494cf_0_8"/>
          <p:cNvSpPr txBox="1"/>
          <p:nvPr/>
        </p:nvSpPr>
        <p:spPr>
          <a:xfrm>
            <a:off x="8064000" y="0"/>
            <a:ext cx="324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A91D24"/>
                </a:solidFill>
                <a:latin typeface="Arial"/>
                <a:ea typeface="Arial"/>
                <a:cs typeface="Arial"/>
                <a:sym typeface="Arial"/>
              </a:rPr>
              <a:t>03. 기술 상세 - 사용자</a:t>
            </a:r>
            <a:endParaRPr sz="2200" b="1" i="0" u="none" strike="noStrike" cap="none">
              <a:solidFill>
                <a:srgbClr val="A91D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g83001494cf_0_8"/>
          <p:cNvSpPr txBox="1"/>
          <p:nvPr/>
        </p:nvSpPr>
        <p:spPr>
          <a:xfrm>
            <a:off x="11340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g83001494cf_0_8"/>
          <p:cNvSpPr txBox="1">
            <a:spLocks noGrp="1"/>
          </p:cNvSpPr>
          <p:nvPr>
            <p:ph type="sldNum" idx="12"/>
          </p:nvPr>
        </p:nvSpPr>
        <p:spPr>
          <a:xfrm>
            <a:off x="9312564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grpSp>
        <p:nvGrpSpPr>
          <p:cNvPr id="618" name="Google Shape;618;g83001494cf_0_8"/>
          <p:cNvGrpSpPr/>
          <p:nvPr/>
        </p:nvGrpSpPr>
        <p:grpSpPr>
          <a:xfrm>
            <a:off x="582980" y="1381002"/>
            <a:ext cx="5760000" cy="5040000"/>
            <a:chOff x="750931" y="1248275"/>
            <a:chExt cx="5760000" cy="5040000"/>
          </a:xfrm>
        </p:grpSpPr>
        <p:sp>
          <p:nvSpPr>
            <p:cNvPr id="619" name="Google Shape;619;g83001494cf_0_8"/>
            <p:cNvSpPr/>
            <p:nvPr/>
          </p:nvSpPr>
          <p:spPr>
            <a:xfrm>
              <a:off x="750931" y="1248275"/>
              <a:ext cx="5760000" cy="5040000"/>
            </a:xfrm>
            <a:prstGeom prst="roundRect">
              <a:avLst>
                <a:gd name="adj" fmla="val 7410"/>
              </a:avLst>
            </a:prstGeom>
            <a:solidFill>
              <a:schemeClr val="lt1"/>
            </a:solidFill>
            <a:ln w="635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g83001494cf_0_8"/>
            <p:cNvSpPr txBox="1"/>
            <p:nvPr/>
          </p:nvSpPr>
          <p:spPr>
            <a:xfrm rot="5400000">
              <a:off x="1220309" y="997659"/>
              <a:ext cx="4821232" cy="5541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          …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1" name="Google Shape;621;g83001494cf_0_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30931" y="1342506"/>
              <a:ext cx="5400000" cy="25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" name="Google Shape;622;g83001494cf_0_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30931" y="4233630"/>
              <a:ext cx="5400000" cy="198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3" name="Google Shape;623;g83001494cf_0_8"/>
          <p:cNvSpPr/>
          <p:nvPr/>
        </p:nvSpPr>
        <p:spPr>
          <a:xfrm>
            <a:off x="6522980" y="1381002"/>
            <a:ext cx="5400000" cy="50400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Malgun Gothic"/>
              <a:buAutoNum type="arabicPeriod"/>
            </a:pPr>
            <a:r>
              <a:rPr lang="en-US" sz="1400" b="0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음반정보 카테고리를 국내음반, 해외음반으로 나누고 </a:t>
            </a:r>
            <a:r>
              <a:rPr lang="en-US" sz="1400" b="1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브레드크럼</a:t>
            </a:r>
            <a:r>
              <a:rPr lang="en-US" sz="1400" b="0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이용하여 현제 페이지를 표현함.</a:t>
            </a:r>
            <a:endParaRPr/>
          </a:p>
          <a:p>
            <a:pPr marL="342900" marR="0" lvl="0" indent="-3429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Malgun Gothic"/>
              <a:buAutoNum type="arabicPeriod"/>
            </a:pPr>
            <a:r>
              <a:rPr lang="en-US" sz="1400" b="0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앨범명 혹은 가수명으로 검색하면 해당 음반이 검색됨.</a:t>
            </a:r>
            <a:endParaRPr/>
          </a:p>
          <a:p>
            <a:pPr marL="342900" marR="0" lvl="0" indent="-3429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Malgun Gothic"/>
              <a:buAutoNum type="arabicPeriod"/>
            </a:pPr>
            <a:r>
              <a:rPr lang="en-US" sz="1400" b="0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 페이지당 16개의 음반이 한 목록으로 출력</a:t>
            </a:r>
            <a:endParaRPr sz="1400" b="0" i="0" u="none" strike="noStrike" cap="none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Malgun Gothic"/>
              <a:buAutoNum type="arabicPeriod"/>
            </a:pPr>
            <a:r>
              <a:rPr lang="en-US" sz="1400" b="0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 정렬</a:t>
            </a:r>
            <a:endParaRPr sz="1400" b="0" i="0" u="none" strike="noStrike" cap="none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 판매인기, 낮은가격, 높은가격, 상품명, 등록일순으로 정렬</a:t>
            </a:r>
            <a:endParaRPr sz="1400" b="0" i="0" u="none" strike="noStrike" cap="none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Malgun Gothic"/>
              <a:buAutoNum type="arabicPeriod" startAt="5"/>
            </a:pPr>
            <a:r>
              <a:rPr lang="en-US" sz="1400" b="0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표시되는 앨범 정보(국내/해외 음반 동일)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 가수명 –타이틀명 – 가격(원가)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 (New, Best, Sold Out의 경우 가격 옆에 아이콘이 표시됨.)</a:t>
            </a:r>
            <a:endParaRPr/>
          </a:p>
        </p:txBody>
      </p:sp>
      <p:pic>
        <p:nvPicPr>
          <p:cNvPr id="624" name="Google Shape;624;g83001494cf_0_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27083" y="3382141"/>
            <a:ext cx="2160000" cy="2657899"/>
          </a:xfrm>
          <a:prstGeom prst="rect">
            <a:avLst/>
          </a:prstGeom>
          <a:noFill/>
          <a:ln w="635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25" name="Google Shape;625;g83001494cf_0_8"/>
          <p:cNvSpPr/>
          <p:nvPr/>
        </p:nvSpPr>
        <p:spPr>
          <a:xfrm>
            <a:off x="1314000" y="141512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3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6" name="Google Shape;626;g83001494cf_0_8"/>
          <p:cNvSpPr/>
          <p:nvPr/>
        </p:nvSpPr>
        <p:spPr>
          <a:xfrm>
            <a:off x="672980" y="177986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3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7" name="Google Shape;627;g83001494cf_0_8"/>
          <p:cNvSpPr/>
          <p:nvPr/>
        </p:nvSpPr>
        <p:spPr>
          <a:xfrm>
            <a:off x="672980" y="217873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3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8" name="Google Shape;628;g83001494cf_0_8"/>
          <p:cNvSpPr/>
          <p:nvPr/>
        </p:nvSpPr>
        <p:spPr>
          <a:xfrm>
            <a:off x="4783943" y="208873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3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9" name="Google Shape;629;g83001494cf_0_8"/>
          <p:cNvSpPr/>
          <p:nvPr/>
        </p:nvSpPr>
        <p:spPr>
          <a:xfrm>
            <a:off x="3237083" y="337375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3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"/>
          <p:cNvSpPr txBox="1">
            <a:spLocks noGrp="1"/>
          </p:cNvSpPr>
          <p:nvPr>
            <p:ph type="body" idx="1"/>
          </p:nvPr>
        </p:nvSpPr>
        <p:spPr>
          <a:xfrm>
            <a:off x="143999" y="792000"/>
            <a:ext cx="4639943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</a:pPr>
            <a:r>
              <a:rPr lang="en-US" sz="2200" b="1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3-</a:t>
            </a:r>
            <a:r>
              <a:rPr lang="en-US" sz="2200" b="1">
                <a:solidFill>
                  <a:schemeClr val="accent6"/>
                </a:solidFill>
              </a:rPr>
              <a:t>4</a:t>
            </a:r>
            <a:r>
              <a:rPr lang="en-US" sz="2200" b="1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) </a:t>
            </a:r>
            <a:r>
              <a:rPr lang="en-US" sz="2200" b="1">
                <a:latin typeface="Malgun Gothic"/>
                <a:ea typeface="Malgun Gothic"/>
                <a:cs typeface="Malgun Gothic"/>
                <a:sym typeface="Malgun Gothic"/>
              </a:rPr>
              <a:t>음반 페이지 &gt; 상세 페이지</a:t>
            </a:r>
            <a:endParaRPr sz="22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5" name="Google Shape;635;p4"/>
          <p:cNvSpPr/>
          <p:nvPr/>
        </p:nvSpPr>
        <p:spPr>
          <a:xfrm>
            <a:off x="8064000" y="0"/>
            <a:ext cx="3240000" cy="540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4"/>
          <p:cNvSpPr txBox="1"/>
          <p:nvPr/>
        </p:nvSpPr>
        <p:spPr>
          <a:xfrm>
            <a:off x="6768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4"/>
          <p:cNvSpPr txBox="1"/>
          <p:nvPr/>
        </p:nvSpPr>
        <p:spPr>
          <a:xfrm>
            <a:off x="7416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4"/>
          <p:cNvSpPr txBox="1"/>
          <p:nvPr/>
        </p:nvSpPr>
        <p:spPr>
          <a:xfrm>
            <a:off x="8064000" y="0"/>
            <a:ext cx="324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A91D24"/>
                </a:solidFill>
                <a:latin typeface="Arial"/>
                <a:ea typeface="Arial"/>
                <a:cs typeface="Arial"/>
                <a:sym typeface="Arial"/>
              </a:rPr>
              <a:t>03. 기술 상세 - 사용자</a:t>
            </a:r>
            <a:endParaRPr sz="2200" b="1" i="0" u="none" strike="noStrike" cap="none">
              <a:solidFill>
                <a:srgbClr val="A91D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4"/>
          <p:cNvSpPr txBox="1"/>
          <p:nvPr/>
        </p:nvSpPr>
        <p:spPr>
          <a:xfrm>
            <a:off x="11340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4"/>
          <p:cNvSpPr txBox="1">
            <a:spLocks noGrp="1"/>
          </p:cNvSpPr>
          <p:nvPr>
            <p:ph type="sldNum" idx="12"/>
          </p:nvPr>
        </p:nvSpPr>
        <p:spPr>
          <a:xfrm>
            <a:off x="9312564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641" name="Google Shape;64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2486" y="1296452"/>
            <a:ext cx="5400000" cy="504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292929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sy="-100000" algn="bl" rotWithShape="0"/>
          </a:effectLst>
        </p:spPr>
      </p:pic>
      <p:sp>
        <p:nvSpPr>
          <p:cNvPr id="642" name="Google Shape;642;p4"/>
          <p:cNvSpPr/>
          <p:nvPr/>
        </p:nvSpPr>
        <p:spPr>
          <a:xfrm>
            <a:off x="6383021" y="2736452"/>
            <a:ext cx="5400000" cy="36000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</a:t>
            </a:r>
            <a:r>
              <a:rPr lang="en-US" sz="1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음반정보 </a:t>
            </a:r>
            <a:endParaRPr sz="14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 가격, 배송비, 레이블, 제작사, 발매일, 가수명 등의 정보제공</a:t>
            </a:r>
            <a:endParaRPr sz="1400" b="0" i="0" u="none" strike="noStrike" cap="none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2.</a:t>
            </a:r>
            <a:r>
              <a:rPr lang="en-US" sz="1400" b="1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수량</a:t>
            </a:r>
            <a:endParaRPr sz="1400" b="1" i="0" u="none" strike="noStrike" cap="none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 사용자 입력 수량에 따라 변경되는 판매가가 화면에 표시됨.</a:t>
            </a:r>
            <a:endParaRPr/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</a:t>
            </a:r>
            <a:r>
              <a:rPr lang="en-US" sz="1400" b="1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버튼</a:t>
            </a:r>
            <a:endParaRPr sz="1400" b="1" i="0" u="none" strike="noStrike" cap="none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 바로구매, 장바구니(담기), 찜하기, 상품문의 버튼 구현</a:t>
            </a:r>
            <a:endParaRPr sz="1400" b="0" i="0" u="none" strike="noStrike" cap="none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</a:t>
            </a:r>
            <a:r>
              <a:rPr lang="en-US" sz="1400" b="1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상품정보 카테고리</a:t>
            </a:r>
            <a:endParaRPr sz="1400" b="1" i="0" u="none" strike="noStrike" cap="none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 상품정보, 트랙정보 및 리뷰를 제공 (리뷰는 별점이 포함됨.)</a:t>
            </a:r>
            <a:endParaRPr/>
          </a:p>
        </p:txBody>
      </p:sp>
      <p:grpSp>
        <p:nvGrpSpPr>
          <p:cNvPr id="643" name="Google Shape;643;p4"/>
          <p:cNvGrpSpPr/>
          <p:nvPr/>
        </p:nvGrpSpPr>
        <p:grpSpPr>
          <a:xfrm>
            <a:off x="874538" y="4975761"/>
            <a:ext cx="1800000" cy="1209602"/>
            <a:chOff x="879300" y="5028148"/>
            <a:chExt cx="1800000" cy="1209602"/>
          </a:xfrm>
        </p:grpSpPr>
        <p:pic>
          <p:nvPicPr>
            <p:cNvPr id="644" name="Google Shape;644;p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79300" y="5157750"/>
              <a:ext cx="1800000" cy="1080000"/>
            </a:xfrm>
            <a:prstGeom prst="rect">
              <a:avLst/>
            </a:prstGeom>
            <a:noFill/>
            <a:ln w="381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645" name="Google Shape;645;p4"/>
            <p:cNvSpPr/>
            <p:nvPr/>
          </p:nvSpPr>
          <p:spPr>
            <a:xfrm>
              <a:off x="1713006" y="5028148"/>
              <a:ext cx="132588" cy="114300"/>
            </a:xfrm>
            <a:prstGeom prst="triangle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6" name="Google Shape;646;p4"/>
          <p:cNvSpPr/>
          <p:nvPr/>
        </p:nvSpPr>
        <p:spPr>
          <a:xfrm>
            <a:off x="3302486" y="205893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3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4"/>
          <p:cNvSpPr/>
          <p:nvPr/>
        </p:nvSpPr>
        <p:spPr>
          <a:xfrm>
            <a:off x="3212486" y="363645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3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8" name="Google Shape;648;p4"/>
          <p:cNvSpPr/>
          <p:nvPr/>
        </p:nvSpPr>
        <p:spPr>
          <a:xfrm>
            <a:off x="2067931" y="422739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3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9" name="Google Shape;649;p4"/>
          <p:cNvSpPr/>
          <p:nvPr/>
        </p:nvSpPr>
        <p:spPr>
          <a:xfrm>
            <a:off x="694538" y="466752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3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"/>
          <p:cNvSpPr txBox="1">
            <a:spLocks noGrp="1"/>
          </p:cNvSpPr>
          <p:nvPr>
            <p:ph type="body" idx="1"/>
          </p:nvPr>
        </p:nvSpPr>
        <p:spPr>
          <a:xfrm>
            <a:off x="143999" y="792000"/>
            <a:ext cx="5249095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</a:pPr>
            <a:r>
              <a:rPr lang="en-US" sz="2200" b="1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3-</a:t>
            </a:r>
            <a:r>
              <a:rPr lang="en-US" sz="2200" b="1">
                <a:solidFill>
                  <a:schemeClr val="accent6"/>
                </a:solidFill>
              </a:rPr>
              <a:t>4</a:t>
            </a:r>
            <a:r>
              <a:rPr lang="en-US" sz="2200" b="1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) </a:t>
            </a:r>
            <a:r>
              <a:rPr lang="en-US" sz="2200" b="1">
                <a:latin typeface="Malgun Gothic"/>
                <a:ea typeface="Malgun Gothic"/>
                <a:cs typeface="Malgun Gothic"/>
                <a:sym typeface="Malgun Gothic"/>
              </a:rPr>
              <a:t>음반 페이지 &gt; 상세 페이지(버튼)</a:t>
            </a:r>
            <a:endParaRPr sz="22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5" name="Google Shape;655;p6"/>
          <p:cNvSpPr/>
          <p:nvPr/>
        </p:nvSpPr>
        <p:spPr>
          <a:xfrm>
            <a:off x="8064000" y="0"/>
            <a:ext cx="3240000" cy="540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6"/>
          <p:cNvSpPr txBox="1"/>
          <p:nvPr/>
        </p:nvSpPr>
        <p:spPr>
          <a:xfrm>
            <a:off x="6768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6"/>
          <p:cNvSpPr txBox="1"/>
          <p:nvPr/>
        </p:nvSpPr>
        <p:spPr>
          <a:xfrm>
            <a:off x="7416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6"/>
          <p:cNvSpPr txBox="1"/>
          <p:nvPr/>
        </p:nvSpPr>
        <p:spPr>
          <a:xfrm>
            <a:off x="8064000" y="0"/>
            <a:ext cx="324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A91D24"/>
                </a:solidFill>
                <a:latin typeface="Arial"/>
                <a:ea typeface="Arial"/>
                <a:cs typeface="Arial"/>
                <a:sym typeface="Arial"/>
              </a:rPr>
              <a:t>03. 기술 상세 - 사용자</a:t>
            </a:r>
            <a:endParaRPr sz="2200" b="1" i="0" u="none" strike="noStrike" cap="none">
              <a:solidFill>
                <a:srgbClr val="A91D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6"/>
          <p:cNvSpPr txBox="1"/>
          <p:nvPr/>
        </p:nvSpPr>
        <p:spPr>
          <a:xfrm>
            <a:off x="11340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6"/>
          <p:cNvSpPr txBox="1">
            <a:spLocks noGrp="1"/>
          </p:cNvSpPr>
          <p:nvPr>
            <p:ph type="sldNum" idx="12"/>
          </p:nvPr>
        </p:nvSpPr>
        <p:spPr>
          <a:xfrm>
            <a:off x="9312564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661" name="Google Shape;66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5601" y="1769317"/>
            <a:ext cx="3600000" cy="144000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sp>
        <p:nvSpPr>
          <p:cNvPr id="662" name="Google Shape;662;p6"/>
          <p:cNvSpPr txBox="1"/>
          <p:nvPr/>
        </p:nvSpPr>
        <p:spPr>
          <a:xfrm>
            <a:off x="432000" y="1368000"/>
            <a:ext cx="25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바로구매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6"/>
          <p:cNvSpPr txBox="1"/>
          <p:nvPr/>
        </p:nvSpPr>
        <p:spPr>
          <a:xfrm>
            <a:off x="6480000" y="1437793"/>
            <a:ext cx="25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장바구니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4" name="Google Shape;664;p6"/>
          <p:cNvCxnSpPr/>
          <p:nvPr/>
        </p:nvCxnSpPr>
        <p:spPr>
          <a:xfrm>
            <a:off x="6084000" y="1368000"/>
            <a:ext cx="0" cy="5121524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5" name="Google Shape;665;p6"/>
          <p:cNvSpPr txBox="1"/>
          <p:nvPr/>
        </p:nvSpPr>
        <p:spPr>
          <a:xfrm>
            <a:off x="885601" y="3328255"/>
            <a:ext cx="4680000" cy="3600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 상품의 정보가 주문/결제 화면으로 넘어감 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6" name="Google Shape;666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42400" y="1780823"/>
            <a:ext cx="3600000" cy="144000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sp>
        <p:nvSpPr>
          <p:cNvPr id="667" name="Google Shape;667;p6"/>
          <p:cNvSpPr txBox="1"/>
          <p:nvPr/>
        </p:nvSpPr>
        <p:spPr>
          <a:xfrm>
            <a:off x="432000" y="3832255"/>
            <a:ext cx="25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찜하기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8" name="Google Shape;66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5601" y="4217561"/>
            <a:ext cx="3600000" cy="144000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pic>
        <p:nvPicPr>
          <p:cNvPr id="669" name="Google Shape;669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28605" y="4219674"/>
            <a:ext cx="3600000" cy="144000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sp>
        <p:nvSpPr>
          <p:cNvPr id="670" name="Google Shape;670;p6"/>
          <p:cNvSpPr txBox="1"/>
          <p:nvPr/>
        </p:nvSpPr>
        <p:spPr>
          <a:xfrm>
            <a:off x="6480000" y="3832255"/>
            <a:ext cx="25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상품문의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6"/>
          <p:cNvSpPr txBox="1"/>
          <p:nvPr/>
        </p:nvSpPr>
        <p:spPr>
          <a:xfrm>
            <a:off x="6688605" y="3346539"/>
            <a:ext cx="4680000" cy="3600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장바구니확인 버튼을 누르면 장바구니 화면으로 넘어감</a:t>
            </a:r>
            <a:endParaRPr/>
          </a:p>
        </p:txBody>
      </p:sp>
      <p:sp>
        <p:nvSpPr>
          <p:cNvPr id="672" name="Google Shape;672;p6"/>
          <p:cNvSpPr txBox="1"/>
          <p:nvPr/>
        </p:nvSpPr>
        <p:spPr>
          <a:xfrm>
            <a:off x="6688605" y="5741788"/>
            <a:ext cx="4680000" cy="7200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비로그인 상태: 로그인 화면으로 이동(회원만 이용가능)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 상태 : 문의글 작성페이지로 이동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3" name="Google Shape;673;p6"/>
          <p:cNvSpPr txBox="1"/>
          <p:nvPr/>
        </p:nvSpPr>
        <p:spPr>
          <a:xfrm>
            <a:off x="885601" y="5781133"/>
            <a:ext cx="4680000" cy="7200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비로그인 상태 : 로그인 화면으로 이동 (회원만 이용가능)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 상태 : 찜목록 페이지로 이동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7"/>
          <p:cNvSpPr/>
          <p:nvPr/>
        </p:nvSpPr>
        <p:spPr>
          <a:xfrm>
            <a:off x="7740000" y="841002"/>
            <a:ext cx="3960000" cy="5580000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9" name="Google Shape;679;p7"/>
          <p:cNvSpPr txBox="1">
            <a:spLocks noGrp="1"/>
          </p:cNvSpPr>
          <p:nvPr>
            <p:ph type="body" idx="1"/>
          </p:nvPr>
        </p:nvSpPr>
        <p:spPr>
          <a:xfrm>
            <a:off x="143999" y="792000"/>
            <a:ext cx="5249095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</a:pPr>
            <a:r>
              <a:rPr lang="en-US" sz="2200" b="1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3-</a:t>
            </a:r>
            <a:r>
              <a:rPr lang="en-US" sz="2200" b="1">
                <a:solidFill>
                  <a:schemeClr val="accent6"/>
                </a:solidFill>
              </a:rPr>
              <a:t>4</a:t>
            </a:r>
            <a:r>
              <a:rPr lang="en-US" sz="2200" b="1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) </a:t>
            </a:r>
            <a:r>
              <a:rPr lang="en-US" sz="2200" b="1">
                <a:latin typeface="Malgun Gothic"/>
                <a:ea typeface="Malgun Gothic"/>
                <a:cs typeface="Malgun Gothic"/>
                <a:sym typeface="Malgun Gothic"/>
              </a:rPr>
              <a:t>음반 페이지 &gt; 검색화면</a:t>
            </a:r>
            <a:endParaRPr sz="22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0" name="Google Shape;680;p7"/>
          <p:cNvSpPr/>
          <p:nvPr/>
        </p:nvSpPr>
        <p:spPr>
          <a:xfrm>
            <a:off x="8064000" y="0"/>
            <a:ext cx="3240000" cy="540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7"/>
          <p:cNvSpPr txBox="1"/>
          <p:nvPr/>
        </p:nvSpPr>
        <p:spPr>
          <a:xfrm>
            <a:off x="6768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7"/>
          <p:cNvSpPr txBox="1"/>
          <p:nvPr/>
        </p:nvSpPr>
        <p:spPr>
          <a:xfrm>
            <a:off x="7416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7"/>
          <p:cNvSpPr txBox="1"/>
          <p:nvPr/>
        </p:nvSpPr>
        <p:spPr>
          <a:xfrm>
            <a:off x="8064000" y="0"/>
            <a:ext cx="324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A91D24"/>
                </a:solidFill>
                <a:latin typeface="Arial"/>
                <a:ea typeface="Arial"/>
                <a:cs typeface="Arial"/>
                <a:sym typeface="Arial"/>
              </a:rPr>
              <a:t>03. 기술 상세 - 사용자</a:t>
            </a:r>
            <a:endParaRPr sz="2200" b="1" i="0" u="none" strike="noStrike" cap="none">
              <a:solidFill>
                <a:srgbClr val="A91D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7"/>
          <p:cNvSpPr txBox="1"/>
          <p:nvPr/>
        </p:nvSpPr>
        <p:spPr>
          <a:xfrm>
            <a:off x="11340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7"/>
          <p:cNvSpPr txBox="1">
            <a:spLocks noGrp="1"/>
          </p:cNvSpPr>
          <p:nvPr>
            <p:ph type="sldNum" idx="12"/>
          </p:nvPr>
        </p:nvSpPr>
        <p:spPr>
          <a:xfrm>
            <a:off x="9312564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686" name="Google Shape;68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7998" y="1180147"/>
            <a:ext cx="3810000" cy="1028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87" name="Google Shape;687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7998" y="2962833"/>
            <a:ext cx="3600000" cy="2520000"/>
          </a:xfrm>
          <a:prstGeom prst="rect">
            <a:avLst/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88" name="Google Shape;6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22998" y="2966585"/>
            <a:ext cx="3600000" cy="2520000"/>
          </a:xfrm>
          <a:prstGeom prst="rect">
            <a:avLst/>
          </a:prstGeom>
          <a:noFill/>
          <a:ln w="508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89" name="Google Shape;689;p7"/>
          <p:cNvSpPr txBox="1"/>
          <p:nvPr/>
        </p:nvSpPr>
        <p:spPr>
          <a:xfrm>
            <a:off x="2969698" y="1400982"/>
            <a:ext cx="1953300" cy="5589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Header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앨범명/가수명으로 검색</a:t>
            </a:r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90" name="Google Shape;690;p7"/>
          <p:cNvCxnSpPr>
            <a:stCxn id="686" idx="2"/>
            <a:endCxn id="687" idx="0"/>
          </p:cNvCxnSpPr>
          <p:nvPr/>
        </p:nvCxnSpPr>
        <p:spPr>
          <a:xfrm rot="5400000">
            <a:off x="2693548" y="1633297"/>
            <a:ext cx="753900" cy="1905000"/>
          </a:xfrm>
          <a:prstGeom prst="bentConnector3">
            <a:avLst>
              <a:gd name="adj1" fmla="val 50006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691" name="Google Shape;691;p7"/>
          <p:cNvCxnSpPr>
            <a:stCxn id="686" idx="2"/>
            <a:endCxn id="688" idx="0"/>
          </p:cNvCxnSpPr>
          <p:nvPr/>
        </p:nvCxnSpPr>
        <p:spPr>
          <a:xfrm rot="-5400000" flipH="1">
            <a:off x="4544098" y="1687747"/>
            <a:ext cx="757800" cy="1800000"/>
          </a:xfrm>
          <a:prstGeom prst="bentConnector3">
            <a:avLst>
              <a:gd name="adj1" fmla="val 49996"/>
            </a:avLst>
          </a:prstGeom>
          <a:noFill/>
          <a:ln w="508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692" name="Google Shape;692;p7"/>
          <p:cNvSpPr txBox="1"/>
          <p:nvPr/>
        </p:nvSpPr>
        <p:spPr>
          <a:xfrm>
            <a:off x="300063" y="5701002"/>
            <a:ext cx="3600000" cy="7200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앨범명/가수명을 </a:t>
            </a:r>
            <a:r>
              <a:rPr lang="en-US" sz="1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</a:t>
            </a: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하여 검색할 경우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 </a:t>
            </a:r>
            <a:r>
              <a:rPr lang="en-US" sz="1400" b="1" i="0" u="none" strike="noStrike" cap="none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일치하는 데이터</a:t>
            </a:r>
            <a:r>
              <a:rPr lang="en-US" sz="14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개수와 결과 출력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3" name="Google Shape;693;p7"/>
          <p:cNvSpPr txBox="1"/>
          <p:nvPr/>
        </p:nvSpPr>
        <p:spPr>
          <a:xfrm>
            <a:off x="4033219" y="5701002"/>
            <a:ext cx="3600000" cy="7200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앨범명/가수명을 </a:t>
            </a:r>
            <a:r>
              <a:rPr lang="en-US" sz="1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공백</a:t>
            </a: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으로 검색할 경우</a:t>
            </a:r>
            <a:endParaRPr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 </a:t>
            </a:r>
            <a:r>
              <a:rPr lang="en-US" sz="1400" b="1" i="0" u="none" strike="noStrike" cap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전체 데이터</a:t>
            </a:r>
            <a: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개수와 결과 출력</a:t>
            </a:r>
            <a:endParaRPr/>
          </a:p>
        </p:txBody>
      </p:sp>
      <p:cxnSp>
        <p:nvCxnSpPr>
          <p:cNvPr id="694" name="Google Shape;694;p7"/>
          <p:cNvCxnSpPr/>
          <p:nvPr/>
        </p:nvCxnSpPr>
        <p:spPr>
          <a:xfrm rot="10800000" flipH="1">
            <a:off x="7384236" y="1008000"/>
            <a:ext cx="4136197" cy="2151125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95" name="Google Shape;695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11215" y="1008000"/>
            <a:ext cx="3600000" cy="1440000"/>
          </a:xfrm>
          <a:prstGeom prst="rect">
            <a:avLst/>
          </a:prstGeom>
          <a:noFill/>
          <a:ln w="508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sp>
        <p:nvSpPr>
          <p:cNvPr id="696" name="Google Shape;696;p7"/>
          <p:cNvSpPr txBox="1"/>
          <p:nvPr/>
        </p:nvSpPr>
        <p:spPr>
          <a:xfrm>
            <a:off x="7911215" y="2565918"/>
            <a:ext cx="3600000" cy="3719089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가격대</a:t>
            </a:r>
            <a:endParaRPr sz="14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1) 최소값만 입력할 경우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입력한 값 이상의 데이터 모두 출력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2) 최대값만 입력할 경우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입력한 값 이하의 데이터 모두 출력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3) 최소값 ~ 최대값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최소값에서 최대값 사이의 데이터 출력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상세내용</a:t>
            </a:r>
            <a:endParaRPr sz="14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상세내용과 일치하는 데이터 출력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제조사</a:t>
            </a:r>
            <a:endParaRPr sz="14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제조사와 일치하는 데이터 출력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앨범명/가수명</a:t>
            </a:r>
            <a:endParaRPr sz="14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앨범명 또는 가수명과 일치하는 데이터 출력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7" name="Google Shape;697;p7"/>
          <p:cNvSpPr/>
          <p:nvPr/>
        </p:nvSpPr>
        <p:spPr>
          <a:xfrm>
            <a:off x="4572000" y="3088433"/>
            <a:ext cx="2844000" cy="867747"/>
          </a:xfrm>
          <a:prstGeom prst="roundRect">
            <a:avLst>
              <a:gd name="adj" fmla="val 16667"/>
            </a:avLst>
          </a:prstGeom>
          <a:noFill/>
          <a:ln w="508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8" name="Google Shape;698;p7"/>
          <p:cNvCxnSpPr/>
          <p:nvPr/>
        </p:nvCxnSpPr>
        <p:spPr>
          <a:xfrm rot="10800000" flipH="1">
            <a:off x="4619625" y="1008002"/>
            <a:ext cx="3282372" cy="2119373"/>
          </a:xfrm>
          <a:prstGeom prst="straightConnector1">
            <a:avLst/>
          </a:prstGeom>
          <a:noFill/>
          <a:ln w="508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49"/>
          <p:cNvSpPr/>
          <p:nvPr/>
        </p:nvSpPr>
        <p:spPr>
          <a:xfrm>
            <a:off x="6552000" y="1692000"/>
            <a:ext cx="5040000" cy="1260000"/>
          </a:xfrm>
          <a:prstGeom prst="rect">
            <a:avLst/>
          </a:prstGeom>
          <a:solidFill>
            <a:srgbClr val="FFE599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7"/>
              <a:buFont typeface="Noto Sans Symbols"/>
              <a:buChar char="✔"/>
            </a:pPr>
            <a:r>
              <a:rPr lang="en-US" sz="15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재고 없는 앨범 삭제 가능</a:t>
            </a:r>
            <a:endParaRPr/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7"/>
              <a:buFont typeface="Noto Sans Symbols"/>
              <a:buChar char="✔"/>
            </a:pPr>
            <a:r>
              <a:rPr lang="en-US" sz="15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수량 변경 가능</a:t>
            </a:r>
            <a:endParaRPr/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7"/>
              <a:buFont typeface="Noto Sans Symbols"/>
              <a:buChar char="✔"/>
            </a:pPr>
            <a:r>
              <a:rPr lang="en-US" sz="15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선택한 음반을 찜 할 수 있음.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7"/>
              <a:buFont typeface="Noto Sans Symbols"/>
              <a:buChar char="✔"/>
            </a:pPr>
            <a:r>
              <a:rPr lang="en-US" sz="15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선택한 음반은 주문/결제가 가능</a:t>
            </a:r>
            <a:endParaRPr sz="15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04" name="Google Shape;704;p49"/>
          <p:cNvPicPr preferRelativeResize="0"/>
          <p:nvPr/>
        </p:nvPicPr>
        <p:blipFill rotWithShape="1">
          <a:blip r:embed="rId3">
            <a:alphaModFix/>
          </a:blip>
          <a:srcRect l="6051" t="21115" r="7313" b="982"/>
          <a:stretch/>
        </p:blipFill>
        <p:spPr>
          <a:xfrm>
            <a:off x="432000" y="3060000"/>
            <a:ext cx="5040000" cy="324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292929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sy="-100000" algn="bl" rotWithShape="0"/>
          </a:effectLst>
        </p:spPr>
      </p:pic>
      <p:sp>
        <p:nvSpPr>
          <p:cNvPr id="705" name="Google Shape;705;p49"/>
          <p:cNvSpPr/>
          <p:nvPr/>
        </p:nvSpPr>
        <p:spPr>
          <a:xfrm>
            <a:off x="432000" y="1692000"/>
            <a:ext cx="5040000" cy="1260000"/>
          </a:xfrm>
          <a:prstGeom prst="rect">
            <a:avLst/>
          </a:prstGeom>
          <a:solidFill>
            <a:srgbClr val="FFE599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7"/>
              <a:buFont typeface="Noto Sans Symbols"/>
              <a:buChar char="✔"/>
            </a:pPr>
            <a:r>
              <a:rPr lang="en-US" sz="15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회원에게만 제공되는 서비스</a:t>
            </a:r>
            <a:endParaRPr/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7"/>
              <a:buFont typeface="Noto Sans Symbols"/>
              <a:buChar char="✔"/>
            </a:pPr>
            <a:r>
              <a:rPr lang="en-US" sz="15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찜 음반의 정보 제공</a:t>
            </a:r>
            <a:endParaRPr/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7"/>
              <a:buFont typeface="Noto Sans Symbols"/>
              <a:buChar char="✔"/>
            </a:pPr>
            <a:r>
              <a:rPr lang="en-US" sz="15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재고 없는 앨범 삭제 가능</a:t>
            </a:r>
            <a:endParaRPr/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7"/>
              <a:buFont typeface="Noto Sans Symbols"/>
              <a:buChar char="✔"/>
            </a:pPr>
            <a:r>
              <a:rPr lang="en-US" sz="15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선택한 음반을 장바구니에 옮길 수 있음.</a:t>
            </a:r>
            <a:endParaRPr sz="15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6" name="Google Shape;706;p49"/>
          <p:cNvSpPr txBox="1"/>
          <p:nvPr/>
        </p:nvSpPr>
        <p:spPr>
          <a:xfrm>
            <a:off x="432000" y="1368000"/>
            <a:ext cx="133965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찜목록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49"/>
          <p:cNvSpPr/>
          <p:nvPr/>
        </p:nvSpPr>
        <p:spPr>
          <a:xfrm>
            <a:off x="8064000" y="0"/>
            <a:ext cx="3240000" cy="540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49"/>
          <p:cNvSpPr txBox="1"/>
          <p:nvPr/>
        </p:nvSpPr>
        <p:spPr>
          <a:xfrm>
            <a:off x="6768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49"/>
          <p:cNvSpPr txBox="1"/>
          <p:nvPr/>
        </p:nvSpPr>
        <p:spPr>
          <a:xfrm>
            <a:off x="7416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49"/>
          <p:cNvSpPr txBox="1"/>
          <p:nvPr/>
        </p:nvSpPr>
        <p:spPr>
          <a:xfrm>
            <a:off x="8064000" y="0"/>
            <a:ext cx="324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A91D24"/>
                </a:solidFill>
                <a:latin typeface="Arial"/>
                <a:ea typeface="Arial"/>
                <a:cs typeface="Arial"/>
                <a:sym typeface="Arial"/>
              </a:rPr>
              <a:t>03. 기술 상세 - 사용자</a:t>
            </a:r>
            <a:endParaRPr sz="2200" b="1" i="0" u="none" strike="noStrike" cap="none">
              <a:solidFill>
                <a:srgbClr val="A91D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49"/>
          <p:cNvSpPr txBox="1"/>
          <p:nvPr/>
        </p:nvSpPr>
        <p:spPr>
          <a:xfrm>
            <a:off x="11340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49"/>
          <p:cNvSpPr txBox="1"/>
          <p:nvPr/>
        </p:nvSpPr>
        <p:spPr>
          <a:xfrm>
            <a:off x="143999" y="792000"/>
            <a:ext cx="4723275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3-5) </a:t>
            </a:r>
            <a:r>
              <a:rPr lang="en-US"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찜목록 / 장바구니</a:t>
            </a:r>
            <a:endParaRPr sz="2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13" name="Google Shape;713;p49"/>
          <p:cNvPicPr preferRelativeResize="0"/>
          <p:nvPr/>
        </p:nvPicPr>
        <p:blipFill rotWithShape="1">
          <a:blip r:embed="rId4">
            <a:alphaModFix/>
          </a:blip>
          <a:srcRect t="18769" r="5974"/>
          <a:stretch/>
        </p:blipFill>
        <p:spPr>
          <a:xfrm>
            <a:off x="6552000" y="3060000"/>
            <a:ext cx="5040000" cy="324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292929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sy="-100000" algn="bl" rotWithShape="0"/>
          </a:effectLst>
        </p:spPr>
      </p:pic>
      <p:cxnSp>
        <p:nvCxnSpPr>
          <p:cNvPr id="714" name="Google Shape;714;p49"/>
          <p:cNvCxnSpPr/>
          <p:nvPr/>
        </p:nvCxnSpPr>
        <p:spPr>
          <a:xfrm>
            <a:off x="6084000" y="1153650"/>
            <a:ext cx="0" cy="5335874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15" name="Google Shape;715;p49"/>
          <p:cNvSpPr txBox="1"/>
          <p:nvPr/>
        </p:nvSpPr>
        <p:spPr>
          <a:xfrm>
            <a:off x="6552000" y="1368000"/>
            <a:ext cx="133965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장바구니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49"/>
          <p:cNvSpPr txBox="1">
            <a:spLocks noGrp="1"/>
          </p:cNvSpPr>
          <p:nvPr>
            <p:ph type="sldNum" idx="12"/>
          </p:nvPr>
        </p:nvSpPr>
        <p:spPr>
          <a:xfrm>
            <a:off x="9312564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50"/>
          <p:cNvSpPr txBox="1"/>
          <p:nvPr/>
        </p:nvSpPr>
        <p:spPr>
          <a:xfrm>
            <a:off x="432000" y="1368000"/>
            <a:ext cx="3373382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최종 주문내역 (주문 확인용)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50"/>
          <p:cNvSpPr/>
          <p:nvPr/>
        </p:nvSpPr>
        <p:spPr>
          <a:xfrm>
            <a:off x="8064000" y="0"/>
            <a:ext cx="3240000" cy="540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50"/>
          <p:cNvSpPr txBox="1"/>
          <p:nvPr/>
        </p:nvSpPr>
        <p:spPr>
          <a:xfrm>
            <a:off x="6768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50"/>
          <p:cNvSpPr txBox="1"/>
          <p:nvPr/>
        </p:nvSpPr>
        <p:spPr>
          <a:xfrm>
            <a:off x="7416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50"/>
          <p:cNvSpPr txBox="1"/>
          <p:nvPr/>
        </p:nvSpPr>
        <p:spPr>
          <a:xfrm>
            <a:off x="8064000" y="0"/>
            <a:ext cx="324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A91D24"/>
                </a:solidFill>
                <a:latin typeface="Arial"/>
                <a:ea typeface="Arial"/>
                <a:cs typeface="Arial"/>
                <a:sym typeface="Arial"/>
              </a:rPr>
              <a:t>03. 기술 상세 - 사용자</a:t>
            </a:r>
            <a:endParaRPr sz="2200" b="1" i="0" u="none" strike="noStrike" cap="none">
              <a:solidFill>
                <a:srgbClr val="A91D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50"/>
          <p:cNvSpPr txBox="1"/>
          <p:nvPr/>
        </p:nvSpPr>
        <p:spPr>
          <a:xfrm>
            <a:off x="11340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50"/>
          <p:cNvSpPr txBox="1"/>
          <p:nvPr/>
        </p:nvSpPr>
        <p:spPr>
          <a:xfrm>
            <a:off x="143999" y="792000"/>
            <a:ext cx="4723275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3-6) </a:t>
            </a:r>
            <a:r>
              <a:rPr lang="en-US"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주문 / 결제</a:t>
            </a:r>
            <a:endParaRPr sz="2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8" name="Google Shape;728;p50"/>
          <p:cNvSpPr txBox="1">
            <a:spLocks noGrp="1"/>
          </p:cNvSpPr>
          <p:nvPr>
            <p:ph type="sldNum" idx="12"/>
          </p:nvPr>
        </p:nvSpPr>
        <p:spPr>
          <a:xfrm>
            <a:off x="9312564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729" name="Google Shape;729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279" y="1963049"/>
            <a:ext cx="4680000" cy="27628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292929"/>
            </a:solidFill>
            <a:prstDash val="solid"/>
            <a:miter lim="800000"/>
            <a:headEnd type="none" w="sm" len="sm"/>
            <a:tailEnd type="none" w="sm" len="sm"/>
          </a:ln>
          <a:effectLst>
            <a:reflection endPos="0" sy="-100000" algn="bl" rotWithShape="0"/>
          </a:effectLst>
        </p:spPr>
      </p:pic>
      <p:sp>
        <p:nvSpPr>
          <p:cNvPr id="730" name="Google Shape;730;p50"/>
          <p:cNvSpPr/>
          <p:nvPr/>
        </p:nvSpPr>
        <p:spPr>
          <a:xfrm>
            <a:off x="5734494" y="3191256"/>
            <a:ext cx="548640" cy="1293445"/>
          </a:xfrm>
          <a:prstGeom prst="rightArrow">
            <a:avLst>
              <a:gd name="adj1" fmla="val 50000"/>
              <a:gd name="adj2" fmla="val 73333"/>
            </a:avLst>
          </a:prstGeom>
          <a:solidFill>
            <a:srgbClr val="A91D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1" name="Google Shape;731;p50"/>
          <p:cNvGrpSpPr/>
          <p:nvPr/>
        </p:nvGrpSpPr>
        <p:grpSpPr>
          <a:xfrm>
            <a:off x="6513195" y="939222"/>
            <a:ext cx="4680000" cy="4103478"/>
            <a:chOff x="6513195" y="1035703"/>
            <a:chExt cx="4680000" cy="4103478"/>
          </a:xfrm>
        </p:grpSpPr>
        <p:pic>
          <p:nvPicPr>
            <p:cNvPr id="732" name="Google Shape;732;p5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513195" y="1035703"/>
              <a:ext cx="4680000" cy="4103478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 cmpd="sng">
              <a:solidFill>
                <a:srgbClr val="292929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reflection endPos="0" dist="5000" dir="5400000" sy="-100000" algn="bl" rotWithShape="0"/>
            </a:effectLst>
          </p:spPr>
        </p:pic>
        <p:grpSp>
          <p:nvGrpSpPr>
            <p:cNvPr id="733" name="Google Shape;733;p50"/>
            <p:cNvGrpSpPr/>
            <p:nvPr/>
          </p:nvGrpSpPr>
          <p:grpSpPr>
            <a:xfrm>
              <a:off x="7389055" y="2299129"/>
              <a:ext cx="1080000" cy="1852063"/>
              <a:chOff x="7429050" y="2654300"/>
              <a:chExt cx="1080000" cy="1852063"/>
            </a:xfrm>
          </p:grpSpPr>
          <p:grpSp>
            <p:nvGrpSpPr>
              <p:cNvPr id="734" name="Google Shape;734;p50"/>
              <p:cNvGrpSpPr/>
              <p:nvPr/>
            </p:nvGrpSpPr>
            <p:grpSpPr>
              <a:xfrm>
                <a:off x="7429050" y="2970792"/>
                <a:ext cx="1080000" cy="1194803"/>
                <a:chOff x="7429050" y="2970792"/>
                <a:chExt cx="1080000" cy="1194803"/>
              </a:xfrm>
            </p:grpSpPr>
            <p:pic>
              <p:nvPicPr>
                <p:cNvPr id="735" name="Google Shape;735;p50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7429050" y="2970792"/>
                  <a:ext cx="1080000" cy="1194803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pic>
            <p:sp>
              <p:nvSpPr>
                <p:cNvPr id="736" name="Google Shape;736;p50"/>
                <p:cNvSpPr/>
                <p:nvPr/>
              </p:nvSpPr>
              <p:spPr>
                <a:xfrm>
                  <a:off x="7429050" y="3959401"/>
                  <a:ext cx="1080000" cy="180000"/>
                </a:xfrm>
                <a:prstGeom prst="rect">
                  <a:avLst/>
                </a:prstGeom>
                <a:solidFill>
                  <a:srgbClr val="FFFF00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lang="en-US" sz="11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주소 API연동</a:t>
                  </a:r>
                  <a:endParaRPr sz="11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737" name="Google Shape;737;p50"/>
              <p:cNvCxnSpPr/>
              <p:nvPr/>
            </p:nvCxnSpPr>
            <p:spPr>
              <a:xfrm rot="10800000" flipH="1">
                <a:off x="8286800" y="2654300"/>
                <a:ext cx="222250" cy="290298"/>
              </a:xfrm>
              <a:prstGeom prst="straightConnector1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738" name="Google Shape;738;p50"/>
              <p:cNvCxnSpPr/>
              <p:nvPr/>
            </p:nvCxnSpPr>
            <p:spPr>
              <a:xfrm rot="10800000">
                <a:off x="8343901" y="4165595"/>
                <a:ext cx="165149" cy="340768"/>
              </a:xfrm>
              <a:prstGeom prst="straightConnector1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round/>
                <a:headEnd type="triangle" w="med" len="med"/>
                <a:tailEnd type="none" w="sm" len="sm"/>
              </a:ln>
            </p:spPr>
          </p:cxnSp>
        </p:grpSp>
        <p:grpSp>
          <p:nvGrpSpPr>
            <p:cNvPr id="739" name="Google Shape;739;p50"/>
            <p:cNvGrpSpPr/>
            <p:nvPr/>
          </p:nvGrpSpPr>
          <p:grpSpPr>
            <a:xfrm>
              <a:off x="7905081" y="2475168"/>
              <a:ext cx="1800000" cy="1080000"/>
              <a:chOff x="7895514" y="2824199"/>
              <a:chExt cx="1800000" cy="1080000"/>
            </a:xfrm>
          </p:grpSpPr>
          <p:pic>
            <p:nvPicPr>
              <p:cNvPr id="740" name="Google Shape;740;p50"/>
              <p:cNvPicPr preferRelativeResize="0"/>
              <p:nvPr/>
            </p:nvPicPr>
            <p:blipFill rotWithShape="1">
              <a:blip r:embed="rId6">
                <a:alphaModFix/>
              </a:blip>
              <a:srcRect l="1853" t="3703" r="2842" b="3562"/>
              <a:stretch/>
            </p:blipFill>
            <p:spPr>
              <a:xfrm>
                <a:off x="7895514" y="2824199"/>
                <a:ext cx="1800000" cy="1080000"/>
              </a:xfrm>
              <a:prstGeom prst="rect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sp>
            <p:nvSpPr>
              <p:cNvPr id="741" name="Google Shape;741;p50"/>
              <p:cNvSpPr/>
              <p:nvPr/>
            </p:nvSpPr>
            <p:spPr>
              <a:xfrm>
                <a:off x="7913177" y="2890394"/>
                <a:ext cx="835943" cy="180000"/>
              </a:xfrm>
              <a:prstGeom prst="rect">
                <a:avLst/>
              </a:prstGeom>
              <a:solidFill>
                <a:srgbClr val="FFFF00">
                  <a:alpha val="4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유효성검사</a:t>
                </a:r>
                <a:endParaRPr sz="1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42" name="Google Shape;742;p50"/>
          <p:cNvSpPr txBox="1"/>
          <p:nvPr/>
        </p:nvSpPr>
        <p:spPr>
          <a:xfrm>
            <a:off x="5277169" y="4564397"/>
            <a:ext cx="132613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주문하기</a:t>
            </a:r>
            <a:endParaRPr sz="1600" b="1" i="0" u="none" strike="noStrike" cap="none">
              <a:solidFill>
                <a:schemeClr val="accent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3" name="Google Shape;743;p50"/>
          <p:cNvSpPr/>
          <p:nvPr/>
        </p:nvSpPr>
        <p:spPr>
          <a:xfrm>
            <a:off x="687279" y="4888888"/>
            <a:ext cx="4680000" cy="1532114"/>
          </a:xfrm>
          <a:prstGeom prst="rect">
            <a:avLst/>
          </a:prstGeom>
          <a:solidFill>
            <a:srgbClr val="FFE599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7"/>
              <a:buFont typeface="Noto Sans Symbols"/>
              <a:buChar char="✔"/>
            </a:pPr>
            <a:r>
              <a:rPr lang="en-US" sz="15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비(非)로그인 시 비회원 및 회원 주문 가능</a:t>
            </a:r>
            <a:endParaRPr sz="15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7"/>
              <a:buFont typeface="Noto Sans Symbols"/>
              <a:buChar char="✔"/>
            </a:pPr>
            <a:r>
              <a:rPr lang="en-US" sz="15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로그인 시 회원 주문 가능</a:t>
            </a:r>
            <a:endParaRPr sz="15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4" name="Google Shape;744;p50"/>
          <p:cNvSpPr/>
          <p:nvPr/>
        </p:nvSpPr>
        <p:spPr>
          <a:xfrm>
            <a:off x="6513195" y="5161002"/>
            <a:ext cx="4680000" cy="1260000"/>
          </a:xfrm>
          <a:prstGeom prst="rect">
            <a:avLst/>
          </a:prstGeom>
          <a:solidFill>
            <a:srgbClr val="FFE599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7"/>
              <a:buFont typeface="Noto Sans Symbols"/>
              <a:buChar char="✔"/>
            </a:pPr>
            <a:r>
              <a:rPr lang="en-US" sz="15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비회원 : 주문/결제자 정보 및 수취인 정보 기입</a:t>
            </a:r>
            <a:endParaRPr sz="15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7"/>
              <a:buFont typeface="Noto Sans Symbols"/>
              <a:buChar char="✔"/>
            </a:pPr>
            <a:r>
              <a:rPr lang="en-US" sz="15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회원 : 수취인 정보만 기입</a:t>
            </a:r>
            <a:endParaRPr sz="15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7"/>
              <a:buFont typeface="Noto Sans Symbols"/>
              <a:buChar char="✔"/>
            </a:pPr>
            <a:r>
              <a:rPr lang="en-US" sz="15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주소 API 연동, 유효성 검사 기능 적용</a:t>
            </a:r>
            <a:endParaRPr sz="15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54639" y="3026452"/>
            <a:ext cx="4680000" cy="324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292929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sy="-100000" algn="bl" rotWithShape="0"/>
          </a:effectLst>
        </p:spPr>
      </p:pic>
      <p:sp>
        <p:nvSpPr>
          <p:cNvPr id="750" name="Google Shape;750;p22"/>
          <p:cNvSpPr txBox="1">
            <a:spLocks noGrp="1"/>
          </p:cNvSpPr>
          <p:nvPr>
            <p:ph type="body" idx="1"/>
          </p:nvPr>
        </p:nvSpPr>
        <p:spPr>
          <a:xfrm>
            <a:off x="144000" y="792000"/>
            <a:ext cx="4640436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</a:pPr>
            <a:r>
              <a:rPr lang="en-US" sz="2200" b="1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3-</a:t>
            </a:r>
            <a:r>
              <a:rPr lang="en-US" sz="2200" b="1">
                <a:solidFill>
                  <a:schemeClr val="accent6"/>
                </a:solidFill>
              </a:rPr>
              <a:t>6</a:t>
            </a:r>
            <a:r>
              <a:rPr lang="en-US" sz="2200" b="1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) </a:t>
            </a:r>
            <a:r>
              <a:rPr lang="en-US" sz="2200" b="1">
                <a:latin typeface="Malgun Gothic"/>
                <a:ea typeface="Malgun Gothic"/>
                <a:cs typeface="Malgun Gothic"/>
                <a:sym typeface="Malgun Gothic"/>
              </a:rPr>
              <a:t>주문 / 결제 &gt; 결제방법</a:t>
            </a:r>
            <a:endParaRPr sz="22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1" name="Google Shape;751;p22"/>
          <p:cNvSpPr txBox="1"/>
          <p:nvPr/>
        </p:nvSpPr>
        <p:spPr>
          <a:xfrm>
            <a:off x="719999" y="1728000"/>
            <a:ext cx="43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✔"/>
            </a:pPr>
            <a:r>
              <a:rPr lang="en-US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무통장 입금 : 음반 쇼핑몰의 입금정보를 제공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2" name="Google Shape;752;p22"/>
          <p:cNvSpPr/>
          <p:nvPr/>
        </p:nvSpPr>
        <p:spPr>
          <a:xfrm>
            <a:off x="8064000" y="0"/>
            <a:ext cx="3240000" cy="540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22"/>
          <p:cNvSpPr txBox="1"/>
          <p:nvPr/>
        </p:nvSpPr>
        <p:spPr>
          <a:xfrm>
            <a:off x="6768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22"/>
          <p:cNvSpPr txBox="1"/>
          <p:nvPr/>
        </p:nvSpPr>
        <p:spPr>
          <a:xfrm>
            <a:off x="7416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22"/>
          <p:cNvSpPr txBox="1"/>
          <p:nvPr/>
        </p:nvSpPr>
        <p:spPr>
          <a:xfrm>
            <a:off x="8064000" y="0"/>
            <a:ext cx="324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A91D24"/>
                </a:solidFill>
                <a:latin typeface="Arial"/>
                <a:ea typeface="Arial"/>
                <a:cs typeface="Arial"/>
                <a:sym typeface="Arial"/>
              </a:rPr>
              <a:t>03. 기술 상세 - 사용자</a:t>
            </a:r>
            <a:endParaRPr sz="2200" b="1" i="0" u="none" strike="noStrike" cap="none">
              <a:solidFill>
                <a:srgbClr val="A91D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22"/>
          <p:cNvSpPr txBox="1"/>
          <p:nvPr/>
        </p:nvSpPr>
        <p:spPr>
          <a:xfrm>
            <a:off x="11340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22"/>
          <p:cNvSpPr txBox="1">
            <a:spLocks noGrp="1"/>
          </p:cNvSpPr>
          <p:nvPr>
            <p:ph type="sldNum" idx="12"/>
          </p:nvPr>
        </p:nvSpPr>
        <p:spPr>
          <a:xfrm>
            <a:off x="9312564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pic>
        <p:nvPicPr>
          <p:cNvPr id="758" name="Google Shape;758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9999" y="1595356"/>
            <a:ext cx="5040000" cy="468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292929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sy="-100000" algn="bl" rotWithShape="0"/>
          </a:effectLst>
        </p:spPr>
      </p:pic>
      <p:sp>
        <p:nvSpPr>
          <p:cNvPr id="759" name="Google Shape;759;p22"/>
          <p:cNvSpPr/>
          <p:nvPr/>
        </p:nvSpPr>
        <p:spPr>
          <a:xfrm>
            <a:off x="6342341" y="1468416"/>
            <a:ext cx="4680000" cy="1440000"/>
          </a:xfrm>
          <a:prstGeom prst="rect">
            <a:avLst/>
          </a:prstGeom>
          <a:solidFill>
            <a:srgbClr val="FFE599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7"/>
              <a:buFont typeface="Noto Sans Symbols"/>
              <a:buChar char="✔"/>
            </a:pPr>
            <a:r>
              <a:rPr lang="en-US" sz="15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무통장입금, 카드결제, 모바일 결제 제공</a:t>
            </a:r>
            <a:endParaRPr sz="15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7"/>
              <a:buFont typeface="Noto Sans Symbols"/>
              <a:buChar char="✔"/>
            </a:pPr>
            <a:r>
              <a:rPr lang="en-US" sz="15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카드결제 및 모바일 결제 시 결제 API 연동 됨.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7"/>
              <a:buFont typeface="Noto Sans Symbols"/>
              <a:buChar char="✔"/>
            </a:pPr>
            <a:r>
              <a:rPr lang="en-US" sz="15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결제 완료시 주문 완료 정보 제공</a:t>
            </a:r>
            <a:endParaRPr sz="15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60" name="Google Shape;760;p22"/>
          <p:cNvCxnSpPr>
            <a:stCxn id="761" idx="2"/>
            <a:endCxn id="762" idx="0"/>
          </p:cNvCxnSpPr>
          <p:nvPr/>
        </p:nvCxnSpPr>
        <p:spPr>
          <a:xfrm>
            <a:off x="4187591" y="2433393"/>
            <a:ext cx="497700" cy="8379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61" name="Google Shape;761;p22"/>
          <p:cNvSpPr/>
          <p:nvPr/>
        </p:nvSpPr>
        <p:spPr>
          <a:xfrm>
            <a:off x="2879999" y="1985337"/>
            <a:ext cx="2615184" cy="448056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2" name="Google Shape;762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85249" y="3271429"/>
            <a:ext cx="3600000" cy="2659592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63" name="Google Shape;763;p22"/>
          <p:cNvSpPr/>
          <p:nvPr/>
        </p:nvSpPr>
        <p:spPr>
          <a:xfrm>
            <a:off x="6004164" y="4068129"/>
            <a:ext cx="1258275" cy="1293445"/>
          </a:xfrm>
          <a:prstGeom prst="rightArrow">
            <a:avLst>
              <a:gd name="adj1" fmla="val 50000"/>
              <a:gd name="adj2" fmla="val 4835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4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결제완료</a:t>
            </a:r>
            <a:endParaRPr sz="1400" b="1" i="0" u="none" strike="noStrike" cap="none">
              <a:solidFill>
                <a:schemeClr val="accent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83001494cf_2_5"/>
          <p:cNvSpPr txBox="1">
            <a:spLocks noGrp="1"/>
          </p:cNvSpPr>
          <p:nvPr>
            <p:ph type="body" idx="1"/>
          </p:nvPr>
        </p:nvSpPr>
        <p:spPr>
          <a:xfrm>
            <a:off x="144000" y="792000"/>
            <a:ext cx="2520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</a:pPr>
            <a:r>
              <a:rPr lang="en-US" sz="2200" b="1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3-7) </a:t>
            </a:r>
            <a:r>
              <a:rPr lang="en-US" sz="2200" b="1">
                <a:latin typeface="Malgun Gothic"/>
                <a:ea typeface="Malgun Gothic"/>
                <a:cs typeface="Malgun Gothic"/>
                <a:sym typeface="Malgun Gothic"/>
              </a:rPr>
              <a:t>마이페이지</a:t>
            </a:r>
            <a:endParaRPr sz="22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9" name="Google Shape;769;g83001494cf_2_5"/>
          <p:cNvSpPr/>
          <p:nvPr/>
        </p:nvSpPr>
        <p:spPr>
          <a:xfrm>
            <a:off x="8064000" y="0"/>
            <a:ext cx="3240000" cy="540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0" name="Google Shape;770;g83001494cf_2_5"/>
          <p:cNvSpPr txBox="1"/>
          <p:nvPr/>
        </p:nvSpPr>
        <p:spPr>
          <a:xfrm>
            <a:off x="6768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sz="2200" b="0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1" name="Google Shape;771;g83001494cf_2_5"/>
          <p:cNvSpPr txBox="1"/>
          <p:nvPr/>
        </p:nvSpPr>
        <p:spPr>
          <a:xfrm>
            <a:off x="7416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2" name="Google Shape;772;g83001494cf_2_5"/>
          <p:cNvSpPr txBox="1"/>
          <p:nvPr/>
        </p:nvSpPr>
        <p:spPr>
          <a:xfrm>
            <a:off x="8064000" y="0"/>
            <a:ext cx="324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A91D24"/>
                </a:solidFill>
                <a:latin typeface="Malgun Gothic"/>
                <a:ea typeface="Malgun Gothic"/>
                <a:cs typeface="Malgun Gothic"/>
                <a:sym typeface="Malgun Gothic"/>
              </a:rPr>
              <a:t>03. 기술 상세 - 사용자</a:t>
            </a:r>
            <a:endParaRPr sz="2200" b="1" i="0" u="none" strike="noStrike" cap="none">
              <a:solidFill>
                <a:srgbClr val="A91D2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3" name="Google Shape;773;g83001494cf_2_5"/>
          <p:cNvSpPr txBox="1"/>
          <p:nvPr/>
        </p:nvSpPr>
        <p:spPr>
          <a:xfrm>
            <a:off x="11340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sz="2200" b="0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4" name="Google Shape;774;g83001494cf_2_5"/>
          <p:cNvSpPr txBox="1">
            <a:spLocks noGrp="1"/>
          </p:cNvSpPr>
          <p:nvPr>
            <p:ph type="sldNum" idx="12"/>
          </p:nvPr>
        </p:nvSpPr>
        <p:spPr>
          <a:xfrm>
            <a:off x="9312564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Malgun Gothic"/>
                <a:ea typeface="Malgun Gothic"/>
                <a:cs typeface="Malgun Gothic"/>
                <a:sym typeface="Malgun Gothic"/>
              </a:rPr>
              <a:t>26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75" name="Google Shape;775;g83001494cf_2_5"/>
          <p:cNvGrpSpPr/>
          <p:nvPr/>
        </p:nvGrpSpPr>
        <p:grpSpPr>
          <a:xfrm>
            <a:off x="559440" y="2532182"/>
            <a:ext cx="4680000" cy="1080000"/>
            <a:chOff x="559440" y="2919694"/>
            <a:chExt cx="4680000" cy="1080000"/>
          </a:xfrm>
        </p:grpSpPr>
        <p:pic>
          <p:nvPicPr>
            <p:cNvPr id="776" name="Google Shape;776;g83001494cf_2_5" descr="https://lh3.googleusercontent.com/1f6MjEWPxss1E6P7VZhIOLs8UBf9Nl8BrDZ4R1nw91lEQxoACYnXeXZN1Huif6BudPsWvntA6pYEfD64ydQdV082emHxDgqzNyzPW5y9tRWhJLVCwciYJUcFLvUi7CfJ"/>
            <p:cNvPicPr preferRelativeResize="0"/>
            <p:nvPr/>
          </p:nvPicPr>
          <p:blipFill rotWithShape="1">
            <a:blip r:embed="rId3">
              <a:alphaModFix/>
            </a:blip>
            <a:srcRect l="8482" t="-427" r="16662" b="67250"/>
            <a:stretch/>
          </p:blipFill>
          <p:spPr>
            <a:xfrm>
              <a:off x="559440" y="2919694"/>
              <a:ext cx="4680000" cy="108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7" name="Google Shape;777;g83001494cf_2_5"/>
            <p:cNvSpPr/>
            <p:nvPr/>
          </p:nvSpPr>
          <p:spPr>
            <a:xfrm>
              <a:off x="4248497" y="3033122"/>
              <a:ext cx="606424" cy="194193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49803"/>
              </a:srgbClr>
            </a:solidFill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78" name="Google Shape;778;g83001494cf_2_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55798" y="2103041"/>
            <a:ext cx="5400000" cy="360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292929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sy="-100000" algn="bl" rotWithShape="0"/>
          </a:effectLst>
        </p:spPr>
      </p:pic>
      <p:sp>
        <p:nvSpPr>
          <p:cNvPr id="779" name="Google Shape;779;g83001494cf_2_5"/>
          <p:cNvSpPr/>
          <p:nvPr/>
        </p:nvSpPr>
        <p:spPr>
          <a:xfrm>
            <a:off x="559440" y="3825627"/>
            <a:ext cx="4680000" cy="1800000"/>
          </a:xfrm>
          <a:prstGeom prst="rect">
            <a:avLst/>
          </a:prstGeom>
          <a:solidFill>
            <a:srgbClr val="FFE599"/>
          </a:solidFill>
          <a:ln>
            <a:noFill/>
          </a:ln>
          <a:effectLst>
            <a:outerShdw blurRad="508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7"/>
              <a:buFont typeface="Noto Sans Symbols"/>
              <a:buChar char="✔"/>
            </a:pPr>
            <a:r>
              <a:rPr lang="en-US" sz="15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Header 우측 상단의 ‘마이페이지’를 클릭하면 로그인 후 마이페이지 메인 페이지로 이동함.</a:t>
            </a:r>
            <a:endParaRPr/>
          </a:p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7"/>
              <a:buFont typeface="Noto Sans Symbols"/>
              <a:buChar char="✔"/>
            </a:pPr>
            <a:r>
              <a:rPr lang="en-US" sz="15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마이페이지는 주문, 주문취소, 교환/반품 회원정보, 찜목록, Q&amp;A의 정보를 확인할 수 있음.</a:t>
            </a:r>
            <a:endParaRPr sz="15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0" name="Google Shape;780;g83001494cf_2_5"/>
          <p:cNvSpPr/>
          <p:nvPr/>
        </p:nvSpPr>
        <p:spPr>
          <a:xfrm>
            <a:off x="4977773" y="2532182"/>
            <a:ext cx="1483787" cy="1293445"/>
          </a:xfrm>
          <a:prstGeom prst="rightArrow">
            <a:avLst>
              <a:gd name="adj1" fmla="val 50000"/>
              <a:gd name="adj2" fmla="val 48352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마이페이지</a:t>
            </a:r>
            <a:endParaRPr sz="14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</a:t>
            </a:r>
            <a:endParaRPr sz="14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5" name="Google Shape;785;g83001494cf_2_27"/>
          <p:cNvGrpSpPr/>
          <p:nvPr/>
        </p:nvGrpSpPr>
        <p:grpSpPr>
          <a:xfrm>
            <a:off x="436061" y="1319702"/>
            <a:ext cx="5040000" cy="5040000"/>
            <a:chOff x="436061" y="1319702"/>
            <a:chExt cx="5040000" cy="5220000"/>
          </a:xfrm>
        </p:grpSpPr>
        <p:pic>
          <p:nvPicPr>
            <p:cNvPr id="786" name="Google Shape;786;g83001494cf_2_2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36061" y="1319702"/>
              <a:ext cx="5040000" cy="5220000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 cmpd="sng">
              <a:solidFill>
                <a:srgbClr val="292929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reflection stA="28000" endPos="28000" dist="5000" dir="5400000" sy="-100000" algn="bl" rotWithShape="0"/>
            </a:effectLst>
          </p:spPr>
        </p:pic>
        <p:pic>
          <p:nvPicPr>
            <p:cNvPr id="787" name="Google Shape;787;g83001494cf_2_2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9574" y="2198323"/>
              <a:ext cx="4498246" cy="151526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8" name="Google Shape;788;g83001494cf_2_27"/>
          <p:cNvSpPr txBox="1">
            <a:spLocks noGrp="1"/>
          </p:cNvSpPr>
          <p:nvPr>
            <p:ph type="body" idx="1"/>
          </p:nvPr>
        </p:nvSpPr>
        <p:spPr>
          <a:xfrm>
            <a:off x="144000" y="792000"/>
            <a:ext cx="62367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</a:pPr>
            <a:r>
              <a:rPr lang="en-US" sz="2200" b="1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3-</a:t>
            </a:r>
            <a:r>
              <a:rPr lang="en-US" sz="2200" b="1">
                <a:solidFill>
                  <a:schemeClr val="accent6"/>
                </a:solidFill>
              </a:rPr>
              <a:t>7</a:t>
            </a:r>
            <a:r>
              <a:rPr lang="en-US" sz="2200" b="1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) </a:t>
            </a:r>
            <a:r>
              <a:rPr lang="en-US" sz="2200" b="1">
                <a:latin typeface="Malgun Gothic"/>
                <a:ea typeface="Malgun Gothic"/>
                <a:cs typeface="Malgun Gothic"/>
                <a:sym typeface="Malgun Gothic"/>
              </a:rPr>
              <a:t>마이페이지 &gt; </a:t>
            </a:r>
            <a:r>
              <a:rPr lang="en-US" sz="2200" b="1"/>
              <a:t>주문목록 조회</a:t>
            </a:r>
            <a:endParaRPr sz="22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9" name="Google Shape;789;g83001494cf_2_27"/>
          <p:cNvSpPr/>
          <p:nvPr/>
        </p:nvSpPr>
        <p:spPr>
          <a:xfrm>
            <a:off x="8064000" y="0"/>
            <a:ext cx="3240000" cy="540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g83001494cf_2_27"/>
          <p:cNvSpPr txBox="1"/>
          <p:nvPr/>
        </p:nvSpPr>
        <p:spPr>
          <a:xfrm>
            <a:off x="6768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g83001494cf_2_27"/>
          <p:cNvSpPr txBox="1"/>
          <p:nvPr/>
        </p:nvSpPr>
        <p:spPr>
          <a:xfrm>
            <a:off x="7416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g83001494cf_2_27"/>
          <p:cNvSpPr txBox="1"/>
          <p:nvPr/>
        </p:nvSpPr>
        <p:spPr>
          <a:xfrm>
            <a:off x="8064000" y="0"/>
            <a:ext cx="324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A91D24"/>
                </a:solidFill>
                <a:latin typeface="Arial"/>
                <a:ea typeface="Arial"/>
                <a:cs typeface="Arial"/>
                <a:sym typeface="Arial"/>
              </a:rPr>
              <a:t>03. 기술 상세 - 사용자</a:t>
            </a:r>
            <a:endParaRPr sz="2200" b="1" i="0" u="none" strike="noStrike" cap="none">
              <a:solidFill>
                <a:srgbClr val="A91D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g83001494cf_2_27"/>
          <p:cNvSpPr txBox="1"/>
          <p:nvPr/>
        </p:nvSpPr>
        <p:spPr>
          <a:xfrm>
            <a:off x="11340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g83001494cf_2_27"/>
          <p:cNvSpPr txBox="1">
            <a:spLocks noGrp="1"/>
          </p:cNvSpPr>
          <p:nvPr>
            <p:ph type="sldNum" idx="12"/>
          </p:nvPr>
        </p:nvSpPr>
        <p:spPr>
          <a:xfrm>
            <a:off x="9312564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795" name="Google Shape;795;g83001494cf_2_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64000" y="1319702"/>
            <a:ext cx="5400000" cy="1980000"/>
          </a:xfrm>
          <a:prstGeom prst="rect">
            <a:avLst/>
          </a:prstGeom>
          <a:noFill/>
          <a:ln w="635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96" name="Google Shape;796;g83001494cf_2_27"/>
          <p:cNvSpPr/>
          <p:nvPr/>
        </p:nvSpPr>
        <p:spPr>
          <a:xfrm>
            <a:off x="5300700" y="1478323"/>
            <a:ext cx="1080000" cy="720000"/>
          </a:xfrm>
          <a:prstGeom prst="rightArrow">
            <a:avLst>
              <a:gd name="adj1" fmla="val 50000"/>
              <a:gd name="adj2" fmla="val 48352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조회열기</a:t>
            </a:r>
            <a:endParaRPr sz="14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97" name="Google Shape;797;g83001494cf_2_27"/>
          <p:cNvGrpSpPr/>
          <p:nvPr/>
        </p:nvGrpSpPr>
        <p:grpSpPr>
          <a:xfrm>
            <a:off x="2938697" y="3648269"/>
            <a:ext cx="2160000" cy="1252405"/>
            <a:chOff x="2000895" y="3757297"/>
            <a:chExt cx="2160000" cy="1252405"/>
          </a:xfrm>
        </p:grpSpPr>
        <p:pic>
          <p:nvPicPr>
            <p:cNvPr id="798" name="Google Shape;798;g83001494cf_2_2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000895" y="3929702"/>
              <a:ext cx="2160000" cy="1080000"/>
            </a:xfrm>
            <a:prstGeom prst="rect">
              <a:avLst/>
            </a:prstGeom>
            <a:noFill/>
            <a:ln w="38100" cap="flat" cmpd="sng">
              <a:solidFill>
                <a:srgbClr val="1E4E79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799" name="Google Shape;799;g83001494cf_2_27"/>
            <p:cNvSpPr/>
            <p:nvPr/>
          </p:nvSpPr>
          <p:spPr>
            <a:xfrm>
              <a:off x="3771090" y="3757297"/>
              <a:ext cx="227001" cy="148674"/>
            </a:xfrm>
            <a:prstGeom prst="triangle">
              <a:avLst>
                <a:gd name="adj" fmla="val 50000"/>
              </a:avLst>
            </a:prstGeom>
            <a:solidFill>
              <a:srgbClr val="1E4E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0" name="Google Shape;800;g83001494cf_2_27"/>
          <p:cNvGrpSpPr/>
          <p:nvPr/>
        </p:nvGrpSpPr>
        <p:grpSpPr>
          <a:xfrm>
            <a:off x="1585495" y="1965153"/>
            <a:ext cx="2348590" cy="1080000"/>
            <a:chOff x="1584382" y="1314921"/>
            <a:chExt cx="2348590" cy="1080000"/>
          </a:xfrm>
        </p:grpSpPr>
        <p:pic>
          <p:nvPicPr>
            <p:cNvPr id="801" name="Google Shape;801;g83001494cf_2_27"/>
            <p:cNvPicPr preferRelativeResize="0"/>
            <p:nvPr/>
          </p:nvPicPr>
          <p:blipFill rotWithShape="1">
            <a:blip r:embed="rId7">
              <a:alphaModFix/>
            </a:blip>
            <a:srcRect r="1377" b="28156"/>
            <a:stretch/>
          </p:blipFill>
          <p:spPr>
            <a:xfrm>
              <a:off x="1584382" y="1314921"/>
              <a:ext cx="2160000" cy="1080000"/>
            </a:xfrm>
            <a:prstGeom prst="rect">
              <a:avLst/>
            </a:prstGeom>
            <a:noFill/>
            <a:ln w="508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802" name="Google Shape;802;g83001494cf_2_27"/>
            <p:cNvSpPr/>
            <p:nvPr/>
          </p:nvSpPr>
          <p:spPr>
            <a:xfrm>
              <a:off x="3758565" y="1613212"/>
              <a:ext cx="174407" cy="136258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3" name="Google Shape;803;g83001494cf_2_27"/>
          <p:cNvSpPr/>
          <p:nvPr/>
        </p:nvSpPr>
        <p:spPr>
          <a:xfrm>
            <a:off x="6264000" y="3479702"/>
            <a:ext cx="5400000" cy="2880000"/>
          </a:xfrm>
          <a:prstGeom prst="rect">
            <a:avLst/>
          </a:prstGeom>
          <a:solidFill>
            <a:srgbClr val="FFE599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7"/>
              <a:buFont typeface="Noto Sans Symbols"/>
              <a:buChar char="✔"/>
            </a:pPr>
            <a:r>
              <a:rPr lang="en-US" sz="15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주문내역 조회 : 조회기간 선택, 주문진행 상태 선택, 검색어를 선택할 수 있음.</a:t>
            </a:r>
            <a:endParaRPr/>
          </a:p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7"/>
              <a:buFont typeface="Noto Sans Symbols"/>
              <a:buChar char="✔"/>
            </a:pPr>
            <a:r>
              <a:rPr lang="en-US" sz="15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주문내역, 주문취소, 교환/반품의 목록 조회 가능함.</a:t>
            </a:r>
            <a:endParaRPr/>
          </a:p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7"/>
              <a:buFont typeface="Noto Sans Symbols"/>
              <a:buChar char="✔"/>
            </a:pPr>
            <a:r>
              <a:rPr lang="en-US" sz="15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리뷰 작성시 별점 기록과 한줄평 작성이 가능함.</a:t>
            </a:r>
            <a:endParaRPr/>
          </a:p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7"/>
              <a:buFont typeface="Noto Sans Symbols"/>
              <a:buChar char="✔"/>
            </a:pPr>
            <a:r>
              <a:rPr lang="en-US" sz="15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API연동을 통해 배송조회가 가능함.</a:t>
            </a:r>
            <a:endParaRPr/>
          </a:p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7"/>
              <a:buFont typeface="Noto Sans Symbols"/>
              <a:buChar char="✔"/>
            </a:pPr>
            <a:r>
              <a:rPr lang="en-US" sz="15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 주문을 클릭 시 주문상세 조회로 이동</a:t>
            </a:r>
            <a:endParaRPr sz="15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4" name="Google Shape;804;g83001494cf_2_27"/>
          <p:cNvSpPr/>
          <p:nvPr/>
        </p:nvSpPr>
        <p:spPr>
          <a:xfrm>
            <a:off x="2923735" y="4592205"/>
            <a:ext cx="1010350" cy="308469"/>
          </a:xfrm>
          <a:prstGeom prst="rect">
            <a:avLst/>
          </a:prstGeom>
          <a:solidFill>
            <a:srgbClr val="FFFF00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리뷰작성</a:t>
            </a:r>
            <a:endParaRPr sz="1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g83001494cf_2_27"/>
          <p:cNvSpPr/>
          <p:nvPr/>
        </p:nvSpPr>
        <p:spPr>
          <a:xfrm>
            <a:off x="1585495" y="2716172"/>
            <a:ext cx="1633566" cy="308469"/>
          </a:xfrm>
          <a:prstGeom prst="rect">
            <a:avLst/>
          </a:prstGeom>
          <a:solidFill>
            <a:srgbClr val="FFFF00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배송조회 API 연동</a:t>
            </a:r>
            <a:endParaRPr sz="1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83001494cf_2_150"/>
          <p:cNvSpPr txBox="1">
            <a:spLocks noGrp="1"/>
          </p:cNvSpPr>
          <p:nvPr>
            <p:ph type="body" idx="1"/>
          </p:nvPr>
        </p:nvSpPr>
        <p:spPr>
          <a:xfrm>
            <a:off x="144000" y="792000"/>
            <a:ext cx="50157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</a:pPr>
            <a:r>
              <a:rPr lang="en-US" sz="2200" b="1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3-</a:t>
            </a:r>
            <a:r>
              <a:rPr lang="en-US" sz="2200" b="1">
                <a:solidFill>
                  <a:schemeClr val="accent6"/>
                </a:solidFill>
              </a:rPr>
              <a:t>7</a:t>
            </a:r>
            <a:r>
              <a:rPr lang="en-US" sz="2200" b="1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) </a:t>
            </a:r>
            <a:r>
              <a:rPr lang="en-US" sz="2200" b="1">
                <a:latin typeface="Malgun Gothic"/>
                <a:ea typeface="Malgun Gothic"/>
                <a:cs typeface="Malgun Gothic"/>
                <a:sym typeface="Malgun Gothic"/>
              </a:rPr>
              <a:t>마이페이지 &gt; </a:t>
            </a:r>
            <a:r>
              <a:rPr lang="en-US" sz="2200" b="1"/>
              <a:t>주문상세 조회</a:t>
            </a:r>
            <a:endParaRPr sz="22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1" name="Google Shape;811;g83001494cf_2_150"/>
          <p:cNvSpPr/>
          <p:nvPr/>
        </p:nvSpPr>
        <p:spPr>
          <a:xfrm>
            <a:off x="8064000" y="0"/>
            <a:ext cx="3240000" cy="540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g83001494cf_2_150"/>
          <p:cNvSpPr txBox="1"/>
          <p:nvPr/>
        </p:nvSpPr>
        <p:spPr>
          <a:xfrm>
            <a:off x="6768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g83001494cf_2_150"/>
          <p:cNvSpPr txBox="1"/>
          <p:nvPr/>
        </p:nvSpPr>
        <p:spPr>
          <a:xfrm>
            <a:off x="7416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g83001494cf_2_150"/>
          <p:cNvSpPr txBox="1"/>
          <p:nvPr/>
        </p:nvSpPr>
        <p:spPr>
          <a:xfrm>
            <a:off x="8064000" y="0"/>
            <a:ext cx="324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A91D24"/>
                </a:solidFill>
                <a:latin typeface="Arial"/>
                <a:ea typeface="Arial"/>
                <a:cs typeface="Arial"/>
                <a:sym typeface="Arial"/>
              </a:rPr>
              <a:t>03. 기술 상세 - 사용자</a:t>
            </a:r>
            <a:endParaRPr sz="2200" b="1" i="0" u="none" strike="noStrike" cap="none">
              <a:solidFill>
                <a:srgbClr val="A91D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g83001494cf_2_150"/>
          <p:cNvSpPr txBox="1"/>
          <p:nvPr/>
        </p:nvSpPr>
        <p:spPr>
          <a:xfrm>
            <a:off x="11340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g83001494cf_2_150"/>
          <p:cNvSpPr txBox="1">
            <a:spLocks noGrp="1"/>
          </p:cNvSpPr>
          <p:nvPr>
            <p:ph type="sldNum" idx="12"/>
          </p:nvPr>
        </p:nvSpPr>
        <p:spPr>
          <a:xfrm>
            <a:off x="9312564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pic>
        <p:nvPicPr>
          <p:cNvPr id="817" name="Google Shape;817;g83001494cf_2_1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000" y="1772007"/>
            <a:ext cx="5400000" cy="306000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pic>
        <p:nvPicPr>
          <p:cNvPr id="818" name="Google Shape;818;g83001494cf_2_1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20000" y="1772007"/>
            <a:ext cx="5400000" cy="306000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sp>
        <p:nvSpPr>
          <p:cNvPr id="819" name="Google Shape;819;g83001494cf_2_150"/>
          <p:cNvSpPr txBox="1"/>
          <p:nvPr/>
        </p:nvSpPr>
        <p:spPr>
          <a:xfrm>
            <a:off x="432000" y="1368000"/>
            <a:ext cx="2700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주문 상품 정보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g83001494cf_2_150"/>
          <p:cNvSpPr txBox="1"/>
          <p:nvPr/>
        </p:nvSpPr>
        <p:spPr>
          <a:xfrm>
            <a:off x="6120000" y="1368000"/>
            <a:ext cx="2700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배송지 정보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g83001494cf_2_150"/>
          <p:cNvSpPr/>
          <p:nvPr/>
        </p:nvSpPr>
        <p:spPr>
          <a:xfrm>
            <a:off x="2330475" y="4955571"/>
            <a:ext cx="7200000" cy="16200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7"/>
              <a:buFont typeface="Noto Sans Symbols"/>
              <a:buChar char="✔"/>
            </a:pPr>
            <a:r>
              <a:rPr lang="en-US" sz="14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주문 상품의 앨범 정보, 가격, 수량 및 총가격 정보를 제공</a:t>
            </a:r>
            <a:endParaRPr/>
          </a:p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7"/>
              <a:buFont typeface="Noto Sans Symbols"/>
              <a:buChar char="✔"/>
            </a:pPr>
            <a:r>
              <a:rPr lang="en-US" sz="14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입금대기, 결제완료, 상품준비중인 경우 구매취소 버튼 활성화</a:t>
            </a:r>
            <a:endParaRPr sz="14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7"/>
              <a:buFont typeface="Noto Sans Symbols"/>
              <a:buChar char="✔"/>
            </a:pPr>
            <a:r>
              <a:rPr lang="en-US" sz="14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배송중, 배송완료인 경우 교환신청, 반품신청, 구매확정 버튼 활성화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7"/>
              <a:buFont typeface="Noto Sans Symbols"/>
              <a:buChar char="✔"/>
            </a:pPr>
            <a:r>
              <a:rPr lang="en-US" sz="14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구매확정 버튼을 누를 경우 교환/반품 버튼 비활성화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g83001494cf_5_0"/>
          <p:cNvGrpSpPr/>
          <p:nvPr/>
        </p:nvGrpSpPr>
        <p:grpSpPr>
          <a:xfrm>
            <a:off x="2819100" y="1422524"/>
            <a:ext cx="7224900" cy="5058000"/>
            <a:chOff x="485775" y="1374375"/>
            <a:chExt cx="7224900" cy="5058000"/>
          </a:xfrm>
        </p:grpSpPr>
        <p:grpSp>
          <p:nvGrpSpPr>
            <p:cNvPr id="112" name="Google Shape;112;g83001494cf_5_0"/>
            <p:cNvGrpSpPr/>
            <p:nvPr/>
          </p:nvGrpSpPr>
          <p:grpSpPr>
            <a:xfrm>
              <a:off x="485775" y="1392375"/>
              <a:ext cx="7224900" cy="5040000"/>
              <a:chOff x="1095375" y="1459050"/>
              <a:chExt cx="7224900" cy="5040000"/>
            </a:xfrm>
          </p:grpSpPr>
          <p:pic>
            <p:nvPicPr>
              <p:cNvPr id="113" name="Google Shape;113;g83001494cf_5_0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3316275" y="1477050"/>
                <a:ext cx="5004000" cy="500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4" name="Google Shape;114;g83001494cf_5_0" descr="https://mblogthumb-phinf.pstatic.net/MjAxNzA0MDdfMjUg/MDAxNDkxNTQ2NzU2MzEx.ZN6g8Nv7kLxe4gUG474Sv6AW6aSOaa-mkBZ7IqQ1Vmwg.IgTWRQDCd_JQUcIYNKI_DnLh2l_RHN3bMCJ4ErpU4r8g.PNG.ichufs/20170407_10.png?type=w800"/>
              <p:cNvPicPr preferRelativeResize="0"/>
              <p:nvPr/>
            </p:nvPicPr>
            <p:blipFill rotWithShape="1">
              <a:blip r:embed="rId4">
                <a:alphaModFix/>
              </a:blip>
              <a:srcRect l="27934" t="212" r="5563" b="-214"/>
              <a:stretch/>
            </p:blipFill>
            <p:spPr>
              <a:xfrm>
                <a:off x="1095375" y="1459050"/>
                <a:ext cx="5040000" cy="504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15" name="Google Shape;115;g83001494cf_5_0"/>
            <p:cNvSpPr/>
            <p:nvPr/>
          </p:nvSpPr>
          <p:spPr>
            <a:xfrm>
              <a:off x="485775" y="1374375"/>
              <a:ext cx="5040000" cy="5040000"/>
            </a:xfrm>
            <a:prstGeom prst="rect">
              <a:avLst/>
            </a:prstGeom>
            <a:solidFill>
              <a:schemeClr val="lt1">
                <a:alpha val="2941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" name="Google Shape;116;g83001494cf_5_0"/>
          <p:cNvSpPr/>
          <p:nvPr/>
        </p:nvSpPr>
        <p:spPr>
          <a:xfrm>
            <a:off x="7524000" y="0"/>
            <a:ext cx="2520000" cy="540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g83001494cf_5_0"/>
          <p:cNvSpPr txBox="1"/>
          <p:nvPr/>
        </p:nvSpPr>
        <p:spPr>
          <a:xfrm>
            <a:off x="7524000" y="0"/>
            <a:ext cx="252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1D24"/>
              </a:buClr>
              <a:buSzPts val="2200"/>
              <a:buFont typeface="Malgun Gothic"/>
              <a:buNone/>
            </a:pPr>
            <a:r>
              <a:rPr lang="en-US" sz="2200" b="1" i="0" u="none" strike="noStrike" cap="none">
                <a:solidFill>
                  <a:srgbClr val="A91D24"/>
                </a:solidFill>
                <a:latin typeface="Arial"/>
                <a:ea typeface="Arial"/>
                <a:cs typeface="Arial"/>
                <a:sym typeface="Arial"/>
              </a:rPr>
              <a:t>01. 서비스 소개</a:t>
            </a:r>
            <a:endParaRPr sz="2200" b="1" i="0" u="none" strike="noStrike" cap="none">
              <a:solidFill>
                <a:srgbClr val="A91D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g83001494cf_5_0"/>
          <p:cNvSpPr txBox="1"/>
          <p:nvPr/>
        </p:nvSpPr>
        <p:spPr>
          <a:xfrm>
            <a:off x="10044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1D24"/>
              </a:buClr>
              <a:buSzPts val="2200"/>
              <a:buFont typeface="Malgun Gothic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g83001494cf_5_0"/>
          <p:cNvSpPr txBox="1"/>
          <p:nvPr/>
        </p:nvSpPr>
        <p:spPr>
          <a:xfrm>
            <a:off x="10692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g83001494cf_5_0"/>
          <p:cNvSpPr txBox="1"/>
          <p:nvPr/>
        </p:nvSpPr>
        <p:spPr>
          <a:xfrm>
            <a:off x="11340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g83001494cf_5_0"/>
          <p:cNvSpPr txBox="1">
            <a:spLocks noGrp="1"/>
          </p:cNvSpPr>
          <p:nvPr>
            <p:ph type="body" idx="1"/>
          </p:nvPr>
        </p:nvSpPr>
        <p:spPr>
          <a:xfrm>
            <a:off x="181275" y="792000"/>
            <a:ext cx="3633343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</a:pPr>
            <a:r>
              <a:rPr lang="en-US" sz="2200" b="1">
                <a:solidFill>
                  <a:schemeClr val="accent6"/>
                </a:solidFill>
              </a:rPr>
              <a:t>1) </a:t>
            </a:r>
            <a:r>
              <a:rPr lang="en-US" sz="2200" b="1">
                <a:solidFill>
                  <a:schemeClr val="dk1"/>
                </a:solidFill>
              </a:rPr>
              <a:t>서비스 소개 (프로젝트)</a:t>
            </a:r>
            <a:endParaRPr sz="2200" b="1">
              <a:solidFill>
                <a:schemeClr val="dk1"/>
              </a:solidFill>
            </a:endParaRPr>
          </a:p>
        </p:txBody>
      </p:sp>
      <p:sp>
        <p:nvSpPr>
          <p:cNvPr id="122" name="Google Shape;122;g83001494cf_5_0"/>
          <p:cNvSpPr txBox="1"/>
          <p:nvPr/>
        </p:nvSpPr>
        <p:spPr>
          <a:xfrm>
            <a:off x="2819101" y="1440524"/>
            <a:ext cx="5040000" cy="50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</a:pPr>
            <a:r>
              <a:rPr lang="en-US" sz="25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명 : Music Store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 의도</a:t>
            </a:r>
            <a:endParaRPr sz="20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457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200"/>
              <a:buFont typeface="Arial"/>
              <a:buAutoNum type="arabicPeriod"/>
            </a:pPr>
            <a:r>
              <a:rPr lang="en-US" sz="20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파일 음악은 일회성 (3:42)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2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457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200"/>
              <a:buFont typeface="Arial"/>
              <a:buAutoNum type="arabicPeriod"/>
            </a:pPr>
            <a:r>
              <a:rPr lang="en-US" sz="20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짙은 음악 (2:55)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2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457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200"/>
              <a:buFont typeface="Arial"/>
              <a:buAutoNum type="arabicPeriod"/>
            </a:pPr>
            <a:r>
              <a:rPr lang="en-US" sz="20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음반의 소유 (3:12)</a:t>
            </a:r>
            <a:endParaRPr sz="20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2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457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200"/>
              <a:buFont typeface="Arial"/>
              <a:buAutoNum type="arabicPeriod"/>
            </a:pPr>
            <a:r>
              <a:rPr lang="en-US" sz="20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그에 대한 만족 (3:23)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2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457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200"/>
              <a:buFont typeface="Arial"/>
              <a:buAutoNum type="arabicPeriod"/>
            </a:pPr>
            <a:r>
              <a:rPr lang="en-US" sz="20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소중한 나의 음반 (2:50)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2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457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200"/>
              <a:buFont typeface="Arial"/>
              <a:buAutoNum type="arabicPeriod"/>
            </a:pPr>
            <a:r>
              <a:rPr lang="en-US" sz="20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 제공	 (3:03)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2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2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200"/>
              <a:buFont typeface="Arial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Thanks to 김민선, 김준희, 류시명, 양민규, 윤정연</a:t>
            </a:r>
            <a:endParaRPr sz="12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" name="Google Shape;123;g83001494cf_5_0"/>
          <p:cNvSpPr txBox="1">
            <a:spLocks noGrp="1"/>
          </p:cNvSpPr>
          <p:nvPr>
            <p:ph type="sldNum" idx="12"/>
          </p:nvPr>
        </p:nvSpPr>
        <p:spPr>
          <a:xfrm>
            <a:off x="9312564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8"/>
          <p:cNvSpPr txBox="1">
            <a:spLocks noGrp="1"/>
          </p:cNvSpPr>
          <p:nvPr>
            <p:ph type="body" idx="1"/>
          </p:nvPr>
        </p:nvSpPr>
        <p:spPr>
          <a:xfrm>
            <a:off x="144000" y="792000"/>
            <a:ext cx="6323476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</a:pPr>
            <a:r>
              <a:rPr lang="en-US" sz="2200" b="1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3-</a:t>
            </a:r>
            <a:r>
              <a:rPr lang="en-US" sz="2200" b="1">
                <a:solidFill>
                  <a:schemeClr val="accent6"/>
                </a:solidFill>
              </a:rPr>
              <a:t>7</a:t>
            </a:r>
            <a:r>
              <a:rPr lang="en-US" sz="2200" b="1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) </a:t>
            </a:r>
            <a:r>
              <a:rPr lang="en-US" sz="2200" b="1">
                <a:latin typeface="Malgun Gothic"/>
                <a:ea typeface="Malgun Gothic"/>
                <a:cs typeface="Malgun Gothic"/>
                <a:sym typeface="Malgun Gothic"/>
              </a:rPr>
              <a:t>마이페이지 &gt; </a:t>
            </a:r>
            <a:r>
              <a:rPr lang="en-US" sz="2200" b="1"/>
              <a:t>주문취소</a:t>
            </a:r>
            <a:endParaRPr sz="22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7" name="Google Shape;827;p8"/>
          <p:cNvSpPr/>
          <p:nvPr/>
        </p:nvSpPr>
        <p:spPr>
          <a:xfrm>
            <a:off x="8064000" y="0"/>
            <a:ext cx="3240000" cy="540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8"/>
          <p:cNvSpPr txBox="1"/>
          <p:nvPr/>
        </p:nvSpPr>
        <p:spPr>
          <a:xfrm>
            <a:off x="6768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8"/>
          <p:cNvSpPr txBox="1"/>
          <p:nvPr/>
        </p:nvSpPr>
        <p:spPr>
          <a:xfrm>
            <a:off x="7416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8"/>
          <p:cNvSpPr txBox="1"/>
          <p:nvPr/>
        </p:nvSpPr>
        <p:spPr>
          <a:xfrm>
            <a:off x="8064000" y="0"/>
            <a:ext cx="324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A91D24"/>
                </a:solidFill>
                <a:latin typeface="Arial"/>
                <a:ea typeface="Arial"/>
                <a:cs typeface="Arial"/>
                <a:sym typeface="Arial"/>
              </a:rPr>
              <a:t>03. 기술 상세 - 사용자</a:t>
            </a:r>
            <a:endParaRPr sz="2200" b="1" i="0" u="none" strike="noStrike" cap="none">
              <a:solidFill>
                <a:srgbClr val="A91D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8"/>
          <p:cNvSpPr txBox="1"/>
          <p:nvPr/>
        </p:nvSpPr>
        <p:spPr>
          <a:xfrm>
            <a:off x="11340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8"/>
          <p:cNvSpPr txBox="1">
            <a:spLocks noGrp="1"/>
          </p:cNvSpPr>
          <p:nvPr>
            <p:ph type="sldNum" idx="12"/>
          </p:nvPr>
        </p:nvSpPr>
        <p:spPr>
          <a:xfrm>
            <a:off x="9312564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pic>
        <p:nvPicPr>
          <p:cNvPr id="833" name="Google Shape;83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6836" y="1631096"/>
            <a:ext cx="5569620" cy="45118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292929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sy="-100000" algn="bl" rotWithShape="0"/>
          </a:effectLst>
        </p:spPr>
      </p:pic>
      <p:grpSp>
        <p:nvGrpSpPr>
          <p:cNvPr id="834" name="Google Shape;834;p8"/>
          <p:cNvGrpSpPr/>
          <p:nvPr/>
        </p:nvGrpSpPr>
        <p:grpSpPr>
          <a:xfrm>
            <a:off x="6284257" y="1631097"/>
            <a:ext cx="5520906" cy="4528868"/>
            <a:chOff x="425738" y="1381002"/>
            <a:chExt cx="5760000" cy="5040000"/>
          </a:xfrm>
        </p:grpSpPr>
        <p:pic>
          <p:nvPicPr>
            <p:cNvPr id="835" name="Google Shape;835;p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25738" y="1381002"/>
              <a:ext cx="5760000" cy="5040000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 cmpd="sng">
              <a:solidFill>
                <a:srgbClr val="292929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reflection stA="28000" endPos="28000" dist="5000" dir="5400000" sy="-100000" algn="bl" rotWithShape="0"/>
            </a:effectLst>
          </p:spPr>
        </p:pic>
        <p:sp>
          <p:nvSpPr>
            <p:cNvPr id="836" name="Google Shape;836;p8"/>
            <p:cNvSpPr/>
            <p:nvPr/>
          </p:nvSpPr>
          <p:spPr>
            <a:xfrm>
              <a:off x="4943475" y="4046133"/>
              <a:ext cx="923925" cy="411567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20000"/>
              </a:srgbClr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8"/>
            <p:cNvSpPr/>
            <p:nvPr/>
          </p:nvSpPr>
          <p:spPr>
            <a:xfrm>
              <a:off x="4940720" y="5370108"/>
              <a:ext cx="923925" cy="411567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20000"/>
              </a:srgbClr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8" name="Google Shape;838;p8"/>
          <p:cNvSpPr/>
          <p:nvPr/>
        </p:nvSpPr>
        <p:spPr>
          <a:xfrm>
            <a:off x="3411728" y="4145551"/>
            <a:ext cx="5400000" cy="1332647"/>
          </a:xfrm>
          <a:prstGeom prst="rect">
            <a:avLst/>
          </a:prstGeom>
          <a:solidFill>
            <a:srgbClr val="FFE599"/>
          </a:solidFill>
          <a:ln>
            <a:noFill/>
          </a:ln>
          <a:effectLst>
            <a:outerShdw blurRad="508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2" indent="-2286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7"/>
              <a:buFont typeface="Noto Sans Symbols"/>
              <a:buChar char="✔"/>
            </a:pPr>
            <a:r>
              <a:rPr lang="en-US" sz="15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입금대기 상태에서 취소 신청 시 취소 완료로 변경</a:t>
            </a:r>
            <a:endParaRPr sz="15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60000" marR="0" lvl="2" indent="-2286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7"/>
              <a:buFont typeface="Noto Sans Symbols"/>
              <a:buChar char="✔"/>
            </a:pPr>
            <a:r>
              <a:rPr lang="en-US" sz="15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결제완료 상태에서 취소 신청 시 취소 대기중으로 변경</a:t>
            </a:r>
            <a:endParaRPr sz="15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9"/>
          <p:cNvSpPr txBox="1">
            <a:spLocks noGrp="1"/>
          </p:cNvSpPr>
          <p:nvPr>
            <p:ph type="body" idx="1"/>
          </p:nvPr>
        </p:nvSpPr>
        <p:spPr>
          <a:xfrm>
            <a:off x="144000" y="792000"/>
            <a:ext cx="50157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</a:pPr>
            <a:r>
              <a:rPr lang="en-US" sz="2200" b="1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3-</a:t>
            </a:r>
            <a:r>
              <a:rPr lang="en-US" sz="2200" b="1">
                <a:solidFill>
                  <a:schemeClr val="accent6"/>
                </a:solidFill>
              </a:rPr>
              <a:t>7</a:t>
            </a:r>
            <a:r>
              <a:rPr lang="en-US" sz="2200" b="1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) </a:t>
            </a:r>
            <a:r>
              <a:rPr lang="en-US" sz="2200" b="1">
                <a:latin typeface="Malgun Gothic"/>
                <a:ea typeface="Malgun Gothic"/>
                <a:cs typeface="Malgun Gothic"/>
                <a:sym typeface="Malgun Gothic"/>
              </a:rPr>
              <a:t>마이페이지 &gt; </a:t>
            </a:r>
            <a:r>
              <a:rPr lang="en-US" sz="2200" b="1"/>
              <a:t>교환/반품</a:t>
            </a:r>
            <a:endParaRPr sz="22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4" name="Google Shape;844;p9"/>
          <p:cNvSpPr/>
          <p:nvPr/>
        </p:nvSpPr>
        <p:spPr>
          <a:xfrm>
            <a:off x="8064000" y="0"/>
            <a:ext cx="3240000" cy="540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9"/>
          <p:cNvSpPr txBox="1"/>
          <p:nvPr/>
        </p:nvSpPr>
        <p:spPr>
          <a:xfrm>
            <a:off x="6768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9"/>
          <p:cNvSpPr txBox="1"/>
          <p:nvPr/>
        </p:nvSpPr>
        <p:spPr>
          <a:xfrm>
            <a:off x="7416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9"/>
          <p:cNvSpPr txBox="1"/>
          <p:nvPr/>
        </p:nvSpPr>
        <p:spPr>
          <a:xfrm>
            <a:off x="8064000" y="0"/>
            <a:ext cx="324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A91D24"/>
                </a:solidFill>
                <a:latin typeface="Arial"/>
                <a:ea typeface="Arial"/>
                <a:cs typeface="Arial"/>
                <a:sym typeface="Arial"/>
              </a:rPr>
              <a:t>03. 기술 상세 - 사용자</a:t>
            </a:r>
            <a:endParaRPr sz="2200" b="1" i="0" u="none" strike="noStrike" cap="none">
              <a:solidFill>
                <a:srgbClr val="A91D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9"/>
          <p:cNvSpPr txBox="1"/>
          <p:nvPr/>
        </p:nvSpPr>
        <p:spPr>
          <a:xfrm>
            <a:off x="11340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9"/>
          <p:cNvSpPr txBox="1">
            <a:spLocks noGrp="1"/>
          </p:cNvSpPr>
          <p:nvPr>
            <p:ph type="sldNum" idx="12"/>
          </p:nvPr>
        </p:nvSpPr>
        <p:spPr>
          <a:xfrm>
            <a:off x="9312564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pic>
        <p:nvPicPr>
          <p:cNvPr id="850" name="Google Shape;85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186" y="1280186"/>
            <a:ext cx="5040000" cy="252000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pic>
        <p:nvPicPr>
          <p:cNvPr id="851" name="Google Shape;851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84000" y="1280186"/>
            <a:ext cx="4680000" cy="522000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sp>
        <p:nvSpPr>
          <p:cNvPr id="852" name="Google Shape;852;p9"/>
          <p:cNvSpPr/>
          <p:nvPr/>
        </p:nvSpPr>
        <p:spPr>
          <a:xfrm>
            <a:off x="795186" y="3980186"/>
            <a:ext cx="5940000" cy="25200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7"/>
              <a:buFont typeface="Arial"/>
              <a:buChar char="•"/>
            </a:pPr>
            <a:r>
              <a:rPr lang="en-US" sz="1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교환반품 신청 Step. 1</a:t>
            </a:r>
            <a:endParaRPr/>
          </a:p>
          <a:p>
            <a:pPr marL="360000" marR="0" lvl="2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7"/>
              <a:buFont typeface="Noto Sans Symbols"/>
              <a:buChar char="✔"/>
            </a:pPr>
            <a:r>
              <a:rPr lang="en-US" sz="14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주문상세내역에서 교환, 반품 신청 클릭</a:t>
            </a:r>
            <a:endParaRPr/>
          </a:p>
          <a:p>
            <a:pPr marL="360000" marR="0" lvl="2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7"/>
              <a:buFont typeface="Noto Sans Symbols"/>
              <a:buChar char="✔"/>
            </a:pPr>
            <a:r>
              <a:rPr lang="en-US" sz="14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음반의 수량 조절 후 선택 버튼을 활성화 하여 교환 및 반품을 진행</a:t>
            </a:r>
            <a:endParaRPr sz="14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7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교환반품 신청 Step. 2</a:t>
            </a:r>
            <a:endParaRPr/>
          </a:p>
          <a:p>
            <a:pPr marL="3600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7"/>
              <a:buFont typeface="Noto Sans Symbols"/>
              <a:buChar char="✔"/>
            </a:pPr>
            <a:r>
              <a:rPr lang="en-US" sz="14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환불 받을 계좌번호 기입하고 환불사유 기입 시 환불 진행</a:t>
            </a:r>
            <a:endParaRPr sz="14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3" name="Google Shape;853;p9"/>
          <p:cNvSpPr/>
          <p:nvPr/>
        </p:nvSpPr>
        <p:spPr>
          <a:xfrm>
            <a:off x="5509593" y="1910186"/>
            <a:ext cx="1800000" cy="1260000"/>
          </a:xfrm>
          <a:prstGeom prst="rightArrow">
            <a:avLst>
              <a:gd name="adj1" fmla="val 50000"/>
              <a:gd name="adj2" fmla="val 4835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수량 </a:t>
            </a:r>
            <a:endParaRPr sz="1400" b="1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선택 후 확인</a:t>
            </a:r>
            <a:endParaRPr sz="1400" b="1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83001494cf_2_55"/>
          <p:cNvSpPr txBox="1">
            <a:spLocks noGrp="1"/>
          </p:cNvSpPr>
          <p:nvPr>
            <p:ph type="body" idx="1"/>
          </p:nvPr>
        </p:nvSpPr>
        <p:spPr>
          <a:xfrm>
            <a:off x="143999" y="792000"/>
            <a:ext cx="4680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</a:pPr>
            <a:r>
              <a:rPr lang="en-US" sz="2200" b="1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3-</a:t>
            </a:r>
            <a:r>
              <a:rPr lang="en-US" sz="2200" b="1">
                <a:solidFill>
                  <a:schemeClr val="accent6"/>
                </a:solidFill>
              </a:rPr>
              <a:t>7</a:t>
            </a:r>
            <a:r>
              <a:rPr lang="en-US" sz="2200" b="1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) </a:t>
            </a:r>
            <a:r>
              <a:rPr lang="en-US" sz="2200" b="1">
                <a:latin typeface="Malgun Gothic"/>
                <a:ea typeface="Malgun Gothic"/>
                <a:cs typeface="Malgun Gothic"/>
                <a:sym typeface="Malgun Gothic"/>
              </a:rPr>
              <a:t>마이페이지 &gt; </a:t>
            </a:r>
            <a:r>
              <a:rPr lang="en-US" sz="2200" b="1"/>
              <a:t>회원정보(수정)</a:t>
            </a:r>
            <a:endParaRPr sz="22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59" name="Google Shape;859;g83001494cf_2_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8484" y="1381002"/>
            <a:ext cx="5400000" cy="234000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sp>
        <p:nvSpPr>
          <p:cNvPr id="860" name="Google Shape;860;g83001494cf_2_55"/>
          <p:cNvSpPr/>
          <p:nvPr/>
        </p:nvSpPr>
        <p:spPr>
          <a:xfrm>
            <a:off x="8064000" y="0"/>
            <a:ext cx="3240000" cy="540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g83001494cf_2_55"/>
          <p:cNvSpPr txBox="1"/>
          <p:nvPr/>
        </p:nvSpPr>
        <p:spPr>
          <a:xfrm>
            <a:off x="6768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g83001494cf_2_55"/>
          <p:cNvSpPr txBox="1"/>
          <p:nvPr/>
        </p:nvSpPr>
        <p:spPr>
          <a:xfrm>
            <a:off x="7416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g83001494cf_2_55"/>
          <p:cNvSpPr txBox="1"/>
          <p:nvPr/>
        </p:nvSpPr>
        <p:spPr>
          <a:xfrm>
            <a:off x="8064000" y="0"/>
            <a:ext cx="324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A91D24"/>
                </a:solidFill>
                <a:latin typeface="Arial"/>
                <a:ea typeface="Arial"/>
                <a:cs typeface="Arial"/>
                <a:sym typeface="Arial"/>
              </a:rPr>
              <a:t>03. 기술 상세 - 사용자</a:t>
            </a:r>
            <a:endParaRPr sz="2200" b="1" i="0" u="none" strike="noStrike" cap="none">
              <a:solidFill>
                <a:srgbClr val="A91D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g83001494cf_2_55"/>
          <p:cNvSpPr txBox="1"/>
          <p:nvPr/>
        </p:nvSpPr>
        <p:spPr>
          <a:xfrm>
            <a:off x="11340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g83001494cf_2_55"/>
          <p:cNvSpPr txBox="1">
            <a:spLocks noGrp="1"/>
          </p:cNvSpPr>
          <p:nvPr>
            <p:ph type="sldNum" idx="12"/>
          </p:nvPr>
        </p:nvSpPr>
        <p:spPr>
          <a:xfrm>
            <a:off x="9312564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866" name="Google Shape;866;g83001494cf_2_55"/>
          <p:cNvSpPr/>
          <p:nvPr/>
        </p:nvSpPr>
        <p:spPr>
          <a:xfrm>
            <a:off x="428484" y="4060268"/>
            <a:ext cx="5400000" cy="23400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7"/>
              <a:buFont typeface="Noto Sans Symbols"/>
              <a:buChar char="✔"/>
            </a:pPr>
            <a:r>
              <a:rPr lang="en-US" sz="14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회원정보를 확인하기 위해서는 비밀번호 재입력을 요구함.</a:t>
            </a:r>
            <a:endParaRPr/>
          </a:p>
          <a:p>
            <a:pPr marL="3600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7"/>
              <a:buFont typeface="Noto Sans Symbols"/>
              <a:buChar char="✔"/>
            </a:pPr>
            <a:r>
              <a:rPr lang="en-US" sz="14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비밀번호 재입력 후 회원정보 수정으로 이동</a:t>
            </a:r>
            <a:endParaRPr sz="14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600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7"/>
              <a:buFont typeface="Noto Sans Symbols"/>
              <a:buChar char="✔"/>
            </a:pPr>
            <a:r>
              <a:rPr lang="en-US" sz="14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회원정보 수정은 비밀번호를 제외한 기존 정보가 자동 기입되며 수정이 필요한 정보는 수정이 가능함.</a:t>
            </a:r>
            <a:endParaRPr/>
          </a:p>
          <a:p>
            <a:pPr marL="3600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7"/>
              <a:buFont typeface="Noto Sans Symbols"/>
              <a:buChar char="✔"/>
            </a:pPr>
            <a:r>
              <a:rPr lang="en-US" sz="14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주소는 API 연동을 통해 자동 기입되게 연결함.</a:t>
            </a:r>
            <a:endParaRPr sz="14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67" name="Google Shape;867;g83001494cf_2_55"/>
          <p:cNvGrpSpPr/>
          <p:nvPr/>
        </p:nvGrpSpPr>
        <p:grpSpPr>
          <a:xfrm>
            <a:off x="6111450" y="1381002"/>
            <a:ext cx="5400000" cy="5040000"/>
            <a:chOff x="5940000" y="1426251"/>
            <a:chExt cx="5400000" cy="5040000"/>
          </a:xfrm>
        </p:grpSpPr>
        <p:pic>
          <p:nvPicPr>
            <p:cNvPr id="868" name="Google Shape;868;g83001494cf_2_5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940000" y="1426251"/>
              <a:ext cx="5400000" cy="5040000"/>
            </a:xfrm>
            <a:prstGeom prst="rect">
              <a:avLst/>
            </a:prstGeom>
            <a:noFill/>
            <a:ln>
              <a:noFill/>
            </a:ln>
            <a:effectLst>
              <a:outerShdw blurRad="190500" algn="tl" rotWithShape="0">
                <a:srgbClr val="000000">
                  <a:alpha val="69803"/>
                </a:srgbClr>
              </a:outerShdw>
            </a:effectLst>
          </p:spPr>
        </p:pic>
        <p:grpSp>
          <p:nvGrpSpPr>
            <p:cNvPr id="869" name="Google Shape;869;g83001494cf_2_55"/>
            <p:cNvGrpSpPr/>
            <p:nvPr/>
          </p:nvGrpSpPr>
          <p:grpSpPr>
            <a:xfrm>
              <a:off x="8966420" y="2331625"/>
              <a:ext cx="1800001" cy="1935576"/>
              <a:chOff x="8989650" y="2207800"/>
              <a:chExt cx="1800001" cy="1935576"/>
            </a:xfrm>
          </p:grpSpPr>
          <p:grpSp>
            <p:nvGrpSpPr>
              <p:cNvPr id="870" name="Google Shape;870;g83001494cf_2_55"/>
              <p:cNvGrpSpPr/>
              <p:nvPr/>
            </p:nvGrpSpPr>
            <p:grpSpPr>
              <a:xfrm>
                <a:off x="8989650" y="2207800"/>
                <a:ext cx="1800001" cy="1935576"/>
                <a:chOff x="8989650" y="2169700"/>
                <a:chExt cx="1800001" cy="1935576"/>
              </a:xfrm>
            </p:grpSpPr>
            <p:pic>
              <p:nvPicPr>
                <p:cNvPr id="871" name="Google Shape;871;g83001494cf_2_55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8989650" y="2169700"/>
                  <a:ext cx="1800000" cy="1800000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90500" algn="tl" rotWithShape="0">
                    <a:srgbClr val="000000">
                      <a:alpha val="69803"/>
                    </a:srgbClr>
                  </a:outerShdw>
                </a:effectLst>
              </p:spPr>
            </p:pic>
            <p:sp>
              <p:nvSpPr>
                <p:cNvPr id="872" name="Google Shape;872;g83001494cf_2_55"/>
                <p:cNvSpPr/>
                <p:nvPr/>
              </p:nvSpPr>
              <p:spPr>
                <a:xfrm>
                  <a:off x="10515601" y="3979226"/>
                  <a:ext cx="274050" cy="12605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873" name="Google Shape;873;g83001494cf_2_55"/>
              <p:cNvSpPr/>
              <p:nvPr/>
            </p:nvSpPr>
            <p:spPr>
              <a:xfrm>
                <a:off x="8989650" y="3699331"/>
                <a:ext cx="1633566" cy="308469"/>
              </a:xfrm>
              <a:prstGeom prst="rect">
                <a:avLst/>
              </a:prstGeom>
              <a:solidFill>
                <a:srgbClr val="FFFF00">
                  <a:alpha val="4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lang="en-US" sz="13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주소 API 연동</a:t>
                </a:r>
                <a:endParaRPr sz="13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74" name="Google Shape;874;g83001494cf_2_55"/>
          <p:cNvSpPr/>
          <p:nvPr/>
        </p:nvSpPr>
        <p:spPr>
          <a:xfrm>
            <a:off x="4924660" y="2159186"/>
            <a:ext cx="1800000" cy="1260000"/>
          </a:xfrm>
          <a:prstGeom prst="rightArrow">
            <a:avLst>
              <a:gd name="adj1" fmla="val 50000"/>
              <a:gd name="adj2" fmla="val 4835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확인 버튼 클릭</a:t>
            </a:r>
            <a:endParaRPr sz="1400" b="1" i="0" u="none" strike="noStrike" cap="none">
              <a:solidFill>
                <a:srgbClr val="FFFF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83001494cf_2_89"/>
          <p:cNvSpPr txBox="1">
            <a:spLocks noGrp="1"/>
          </p:cNvSpPr>
          <p:nvPr>
            <p:ph type="body" idx="1"/>
          </p:nvPr>
        </p:nvSpPr>
        <p:spPr>
          <a:xfrm>
            <a:off x="144000" y="792000"/>
            <a:ext cx="4153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</a:pPr>
            <a:r>
              <a:rPr lang="en-US" sz="2200" b="1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3-</a:t>
            </a:r>
            <a:r>
              <a:rPr lang="en-US" sz="2200" b="1">
                <a:solidFill>
                  <a:schemeClr val="accent6"/>
                </a:solidFill>
              </a:rPr>
              <a:t>7</a:t>
            </a:r>
            <a:r>
              <a:rPr lang="en-US" sz="2200" b="1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) </a:t>
            </a:r>
            <a:r>
              <a:rPr lang="en-US" sz="2200" b="1">
                <a:latin typeface="Malgun Gothic"/>
                <a:ea typeface="Malgun Gothic"/>
                <a:cs typeface="Malgun Gothic"/>
                <a:sym typeface="Malgun Gothic"/>
              </a:rPr>
              <a:t>마이페이지 &gt; </a:t>
            </a:r>
            <a:r>
              <a:rPr lang="en-US" sz="2200" b="1"/>
              <a:t>회원탈퇴</a:t>
            </a:r>
            <a:endParaRPr sz="22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0" name="Google Shape;880;g83001494cf_2_89"/>
          <p:cNvSpPr/>
          <p:nvPr/>
        </p:nvSpPr>
        <p:spPr>
          <a:xfrm>
            <a:off x="8064000" y="0"/>
            <a:ext cx="3240000" cy="540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g83001494cf_2_89"/>
          <p:cNvSpPr txBox="1"/>
          <p:nvPr/>
        </p:nvSpPr>
        <p:spPr>
          <a:xfrm>
            <a:off x="6768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g83001494cf_2_89"/>
          <p:cNvSpPr txBox="1"/>
          <p:nvPr/>
        </p:nvSpPr>
        <p:spPr>
          <a:xfrm>
            <a:off x="7416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g83001494cf_2_89"/>
          <p:cNvSpPr txBox="1"/>
          <p:nvPr/>
        </p:nvSpPr>
        <p:spPr>
          <a:xfrm>
            <a:off x="8064000" y="0"/>
            <a:ext cx="324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A91D24"/>
                </a:solidFill>
                <a:latin typeface="Arial"/>
                <a:ea typeface="Arial"/>
                <a:cs typeface="Arial"/>
                <a:sym typeface="Arial"/>
              </a:rPr>
              <a:t>03. 기술 상세 - 사용자</a:t>
            </a:r>
            <a:endParaRPr sz="2200" b="1" i="0" u="none" strike="noStrike" cap="none">
              <a:solidFill>
                <a:srgbClr val="A91D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g83001494cf_2_89"/>
          <p:cNvSpPr txBox="1"/>
          <p:nvPr/>
        </p:nvSpPr>
        <p:spPr>
          <a:xfrm>
            <a:off x="11340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g83001494cf_2_89"/>
          <p:cNvSpPr txBox="1">
            <a:spLocks noGrp="1"/>
          </p:cNvSpPr>
          <p:nvPr>
            <p:ph type="sldNum" idx="12"/>
          </p:nvPr>
        </p:nvSpPr>
        <p:spPr>
          <a:xfrm>
            <a:off x="9312564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pic>
        <p:nvPicPr>
          <p:cNvPr id="886" name="Google Shape;886;g83001494cf_2_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4451" y="1626497"/>
            <a:ext cx="5400000" cy="432000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411"/>
              </a:srgbClr>
            </a:outerShdw>
          </a:effectLst>
        </p:spPr>
      </p:pic>
      <p:pic>
        <p:nvPicPr>
          <p:cNvPr id="887" name="Google Shape;887;g83001494cf_2_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52564" y="1601878"/>
            <a:ext cx="5400000" cy="252000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411"/>
              </a:srgbClr>
            </a:outerShdw>
          </a:effectLst>
        </p:spPr>
      </p:pic>
      <p:pic>
        <p:nvPicPr>
          <p:cNvPr id="888" name="Google Shape;888;g83001494cf_2_8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21538" y="2575037"/>
            <a:ext cx="2880000" cy="1440000"/>
          </a:xfrm>
          <a:prstGeom prst="rect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sp>
        <p:nvSpPr>
          <p:cNvPr id="889" name="Google Shape;889;g83001494cf_2_89"/>
          <p:cNvSpPr/>
          <p:nvPr/>
        </p:nvSpPr>
        <p:spPr>
          <a:xfrm>
            <a:off x="2220750" y="2753729"/>
            <a:ext cx="1800000" cy="1080000"/>
          </a:xfrm>
          <a:prstGeom prst="rightArrow">
            <a:avLst>
              <a:gd name="adj1" fmla="val 50000"/>
              <a:gd name="adj2" fmla="val 4835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탈퇴하기 클릭</a:t>
            </a:r>
            <a:endParaRPr sz="16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0" name="Google Shape;890;g83001494cf_2_89"/>
          <p:cNvSpPr/>
          <p:nvPr/>
        </p:nvSpPr>
        <p:spPr>
          <a:xfrm>
            <a:off x="5996928" y="4216285"/>
            <a:ext cx="5710685" cy="1800000"/>
          </a:xfrm>
          <a:prstGeom prst="rect">
            <a:avLst/>
          </a:prstGeom>
          <a:solidFill>
            <a:srgbClr val="FFE599"/>
          </a:solidFill>
          <a:ln>
            <a:noFill/>
          </a:ln>
          <a:effectLst>
            <a:outerShdw blurRad="508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7"/>
              <a:buFont typeface="Noto Sans Symbols"/>
              <a:buChar char="✔"/>
            </a:pPr>
            <a:r>
              <a:rPr lang="en-US" sz="15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회원정보 수정 페이지의 우측 상단에 위치한 회원 탈퇴 클릭</a:t>
            </a:r>
            <a:endParaRPr sz="15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600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7"/>
              <a:buFont typeface="Noto Sans Symbols"/>
              <a:buChar char="✔"/>
            </a:pPr>
            <a:r>
              <a:rPr lang="en-US" sz="15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탈퇴하기 버튼을 눌렀을 경우 암호를 재입력해야 함.</a:t>
            </a:r>
            <a:endParaRPr/>
          </a:p>
          <a:p>
            <a:pPr marL="360000" marR="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7"/>
              <a:buFont typeface="Noto Sans Symbols"/>
              <a:buChar char="✔"/>
            </a:pPr>
            <a:r>
              <a:rPr lang="en-US" sz="14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입력시 탈퇴 및 로그아웃됨.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g83001494cf_2_89"/>
          <p:cNvSpPr/>
          <p:nvPr/>
        </p:nvSpPr>
        <p:spPr>
          <a:xfrm>
            <a:off x="5894451" y="2753729"/>
            <a:ext cx="1080000" cy="1080000"/>
          </a:xfrm>
          <a:prstGeom prst="rightArrow">
            <a:avLst>
              <a:gd name="adj1" fmla="val 50000"/>
              <a:gd name="adj2" fmla="val 4835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6" name="Google Shape;896;g83001494cf_2_97"/>
          <p:cNvGrpSpPr/>
          <p:nvPr/>
        </p:nvGrpSpPr>
        <p:grpSpPr>
          <a:xfrm>
            <a:off x="6264000" y="1840152"/>
            <a:ext cx="5400000" cy="2880000"/>
            <a:chOff x="6264000" y="1840152"/>
            <a:chExt cx="5400000" cy="3960000"/>
          </a:xfrm>
        </p:grpSpPr>
        <p:pic>
          <p:nvPicPr>
            <p:cNvPr id="897" name="Google Shape;897;g83001494cf_2_9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264000" y="1840152"/>
              <a:ext cx="5400000" cy="3960000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 cmpd="sng">
              <a:solidFill>
                <a:srgbClr val="292929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reflection stA="28000" endPos="28000" dist="5000" dir="5400000" sy="-100000" algn="bl" rotWithShape="0"/>
            </a:effectLst>
          </p:spPr>
        </p:pic>
        <p:sp>
          <p:nvSpPr>
            <p:cNvPr id="898" name="Google Shape;898;g83001494cf_2_97"/>
            <p:cNvSpPr/>
            <p:nvPr/>
          </p:nvSpPr>
          <p:spPr>
            <a:xfrm>
              <a:off x="7678998" y="2284190"/>
              <a:ext cx="1633566" cy="308469"/>
            </a:xfrm>
            <a:prstGeom prst="rect">
              <a:avLst/>
            </a:prstGeom>
            <a:solidFill>
              <a:srgbClr val="FFFF00">
                <a:alpha val="4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삭제시 알림창</a:t>
              </a:r>
              <a:endParaRPr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9" name="Google Shape;899;g83001494cf_2_97"/>
          <p:cNvSpPr txBox="1">
            <a:spLocks noGrp="1"/>
          </p:cNvSpPr>
          <p:nvPr>
            <p:ph type="body" idx="1"/>
          </p:nvPr>
        </p:nvSpPr>
        <p:spPr>
          <a:xfrm>
            <a:off x="144000" y="792000"/>
            <a:ext cx="47067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</a:pPr>
            <a:r>
              <a:rPr lang="en-US" sz="2200" b="1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3-</a:t>
            </a:r>
            <a:r>
              <a:rPr lang="en-US" sz="2200" b="1">
                <a:solidFill>
                  <a:schemeClr val="accent6"/>
                </a:solidFill>
              </a:rPr>
              <a:t>7</a:t>
            </a:r>
            <a:r>
              <a:rPr lang="en-US" sz="2200" b="1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) </a:t>
            </a:r>
            <a:r>
              <a:rPr lang="en-US" sz="2200" b="1">
                <a:latin typeface="Malgun Gothic"/>
                <a:ea typeface="Malgun Gothic"/>
                <a:cs typeface="Malgun Gothic"/>
                <a:sym typeface="Malgun Gothic"/>
              </a:rPr>
              <a:t>마이페이지 &gt; </a:t>
            </a:r>
            <a:r>
              <a:rPr lang="en-US" sz="2200" b="1"/>
              <a:t>Q&amp;A 게시글</a:t>
            </a:r>
            <a:endParaRPr sz="2200" b="1"/>
          </a:p>
        </p:txBody>
      </p:sp>
      <p:pic>
        <p:nvPicPr>
          <p:cNvPr id="900" name="Google Shape;900;g83001494cf_2_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1275" y="1840152"/>
            <a:ext cx="5400000" cy="288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292929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sy="-100000" algn="bl" rotWithShape="0"/>
          </a:effectLst>
        </p:spPr>
      </p:pic>
      <p:sp>
        <p:nvSpPr>
          <p:cNvPr id="901" name="Google Shape;901;g83001494cf_2_97"/>
          <p:cNvSpPr/>
          <p:nvPr/>
        </p:nvSpPr>
        <p:spPr>
          <a:xfrm>
            <a:off x="8064000" y="0"/>
            <a:ext cx="3240000" cy="540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g83001494cf_2_97"/>
          <p:cNvSpPr txBox="1"/>
          <p:nvPr/>
        </p:nvSpPr>
        <p:spPr>
          <a:xfrm>
            <a:off x="6768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g83001494cf_2_97"/>
          <p:cNvSpPr txBox="1"/>
          <p:nvPr/>
        </p:nvSpPr>
        <p:spPr>
          <a:xfrm>
            <a:off x="7416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g83001494cf_2_97"/>
          <p:cNvSpPr txBox="1"/>
          <p:nvPr/>
        </p:nvSpPr>
        <p:spPr>
          <a:xfrm>
            <a:off x="8064000" y="0"/>
            <a:ext cx="324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A91D24"/>
                </a:solidFill>
                <a:latin typeface="Arial"/>
                <a:ea typeface="Arial"/>
                <a:cs typeface="Arial"/>
                <a:sym typeface="Arial"/>
              </a:rPr>
              <a:t>03. 기술 상세 - 사용자</a:t>
            </a:r>
            <a:endParaRPr sz="2200" b="1" i="0" u="none" strike="noStrike" cap="none">
              <a:solidFill>
                <a:srgbClr val="A91D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g83001494cf_2_97"/>
          <p:cNvSpPr txBox="1"/>
          <p:nvPr/>
        </p:nvSpPr>
        <p:spPr>
          <a:xfrm>
            <a:off x="11340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g83001494cf_2_97"/>
          <p:cNvSpPr txBox="1">
            <a:spLocks noGrp="1"/>
          </p:cNvSpPr>
          <p:nvPr>
            <p:ph type="sldNum" idx="12"/>
          </p:nvPr>
        </p:nvSpPr>
        <p:spPr>
          <a:xfrm>
            <a:off x="9312564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907" name="Google Shape;907;g83001494cf_2_97"/>
          <p:cNvSpPr/>
          <p:nvPr/>
        </p:nvSpPr>
        <p:spPr>
          <a:xfrm>
            <a:off x="241275" y="5107245"/>
            <a:ext cx="5400000" cy="1080000"/>
          </a:xfrm>
          <a:prstGeom prst="rect">
            <a:avLst/>
          </a:prstGeom>
          <a:solidFill>
            <a:srgbClr val="FFE599"/>
          </a:solidFill>
          <a:ln>
            <a:noFill/>
          </a:ln>
          <a:effectLst>
            <a:outerShdw blurRad="508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lang="en-US" sz="1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페이지네이션 구현 &gt; </a:t>
            </a:r>
            <a:r>
              <a:rPr lang="en-US" sz="1400" b="1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 페이지 10개의 게시글</a:t>
            </a:r>
            <a:endParaRPr sz="1400" b="1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en-US" sz="1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게시물 검색기능 구현 &gt; </a:t>
            </a:r>
            <a:r>
              <a:rPr lang="en-US" sz="1400" b="1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제목, 내용 및 제목+내용 검색</a:t>
            </a:r>
            <a:endParaRPr sz="1400" b="1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8" name="Google Shape;908;g83001494cf_2_97"/>
          <p:cNvSpPr/>
          <p:nvPr/>
        </p:nvSpPr>
        <p:spPr>
          <a:xfrm>
            <a:off x="4968000" y="2463196"/>
            <a:ext cx="1800000" cy="1260000"/>
          </a:xfrm>
          <a:prstGeom prst="rightArrow">
            <a:avLst>
              <a:gd name="adj1" fmla="val 50000"/>
              <a:gd name="adj2" fmla="val 48352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Q&amp;A 제목 클릭</a:t>
            </a:r>
            <a:endParaRPr sz="14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09" name="Google Shape;909;g83001494cf_2_97"/>
          <p:cNvGrpSpPr/>
          <p:nvPr/>
        </p:nvGrpSpPr>
        <p:grpSpPr>
          <a:xfrm>
            <a:off x="7266710" y="3854523"/>
            <a:ext cx="2677464" cy="1190625"/>
            <a:chOff x="7654275" y="4919952"/>
            <a:chExt cx="2677464" cy="1190625"/>
          </a:xfrm>
        </p:grpSpPr>
        <p:pic>
          <p:nvPicPr>
            <p:cNvPr id="910" name="Google Shape;910;g83001494cf_2_9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807614" y="4919952"/>
              <a:ext cx="2524125" cy="1190625"/>
            </a:xfrm>
            <a:prstGeom prst="rect">
              <a:avLst/>
            </a:prstGeom>
            <a:noFill/>
            <a:ln w="381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911" name="Google Shape;911;g83001494cf_2_97"/>
            <p:cNvSpPr/>
            <p:nvPr/>
          </p:nvSpPr>
          <p:spPr>
            <a:xfrm>
              <a:off x="7654275" y="5613841"/>
              <a:ext cx="110475" cy="186311"/>
            </a:xfrm>
            <a:prstGeom prst="triangle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2" name="Google Shape;912;g83001494cf_2_97"/>
          <p:cNvSpPr/>
          <p:nvPr/>
        </p:nvSpPr>
        <p:spPr>
          <a:xfrm>
            <a:off x="2497350" y="414968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3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3" name="Google Shape;913;g83001494cf_2_97"/>
          <p:cNvSpPr/>
          <p:nvPr/>
        </p:nvSpPr>
        <p:spPr>
          <a:xfrm>
            <a:off x="3906320" y="414968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3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4" name="Google Shape;914;g83001494cf_2_97"/>
          <p:cNvSpPr/>
          <p:nvPr/>
        </p:nvSpPr>
        <p:spPr>
          <a:xfrm>
            <a:off x="6220653" y="5139560"/>
            <a:ext cx="5400000" cy="1080000"/>
          </a:xfrm>
          <a:prstGeom prst="rect">
            <a:avLst/>
          </a:prstGeom>
          <a:solidFill>
            <a:srgbClr val="FFE599"/>
          </a:solidFill>
          <a:ln>
            <a:noFill/>
          </a:ln>
          <a:effectLst>
            <a:outerShdw blurRad="508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00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7"/>
              <a:buFont typeface="Noto Sans Symbols"/>
              <a:buChar char="✔"/>
            </a:pPr>
            <a:r>
              <a:rPr lang="en-US" sz="14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Q&amp;A 세부정보에 첨부파일을 볼 수 있음.</a:t>
            </a:r>
            <a:endParaRPr/>
          </a:p>
          <a:p>
            <a:pPr marL="3600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7"/>
              <a:buFont typeface="Noto Sans Symbols"/>
              <a:buChar char="✔"/>
            </a:pPr>
            <a:r>
              <a:rPr lang="en-US" sz="14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관리자의 답글은 댓글 형식으로 제공됨.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83001494cf_2_19"/>
          <p:cNvSpPr txBox="1">
            <a:spLocks noGrp="1"/>
          </p:cNvSpPr>
          <p:nvPr>
            <p:ph type="body" idx="1"/>
          </p:nvPr>
        </p:nvSpPr>
        <p:spPr>
          <a:xfrm>
            <a:off x="144000" y="792000"/>
            <a:ext cx="2520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</a:pPr>
            <a:r>
              <a:rPr lang="en-US" sz="2200" b="1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3-</a:t>
            </a:r>
            <a:r>
              <a:rPr lang="en-US" sz="2200" b="1">
                <a:solidFill>
                  <a:schemeClr val="accent6"/>
                </a:solidFill>
              </a:rPr>
              <a:t>8</a:t>
            </a:r>
            <a:r>
              <a:rPr lang="en-US" sz="2200" b="1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) </a:t>
            </a:r>
            <a:r>
              <a:rPr lang="en-US" sz="2200" b="1">
                <a:latin typeface="Malgun Gothic"/>
                <a:ea typeface="Malgun Gothic"/>
                <a:cs typeface="Malgun Gothic"/>
                <a:sym typeface="Malgun Gothic"/>
              </a:rPr>
              <a:t>고객센터</a:t>
            </a:r>
            <a:endParaRPr sz="22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0" name="Google Shape;920;g83001494cf_2_19"/>
          <p:cNvSpPr/>
          <p:nvPr/>
        </p:nvSpPr>
        <p:spPr>
          <a:xfrm>
            <a:off x="8064000" y="0"/>
            <a:ext cx="3240000" cy="540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g83001494cf_2_19"/>
          <p:cNvSpPr txBox="1"/>
          <p:nvPr/>
        </p:nvSpPr>
        <p:spPr>
          <a:xfrm>
            <a:off x="6768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g83001494cf_2_19"/>
          <p:cNvSpPr txBox="1"/>
          <p:nvPr/>
        </p:nvSpPr>
        <p:spPr>
          <a:xfrm>
            <a:off x="7416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g83001494cf_2_19"/>
          <p:cNvSpPr txBox="1"/>
          <p:nvPr/>
        </p:nvSpPr>
        <p:spPr>
          <a:xfrm>
            <a:off x="8064000" y="0"/>
            <a:ext cx="324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A91D24"/>
                </a:solidFill>
                <a:latin typeface="Arial"/>
                <a:ea typeface="Arial"/>
                <a:cs typeface="Arial"/>
                <a:sym typeface="Arial"/>
              </a:rPr>
              <a:t>03. 기술 상세 - 사용자</a:t>
            </a:r>
            <a:endParaRPr sz="2200" b="1" i="0" u="none" strike="noStrike" cap="none">
              <a:solidFill>
                <a:srgbClr val="A91D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g83001494cf_2_19"/>
          <p:cNvSpPr txBox="1"/>
          <p:nvPr/>
        </p:nvSpPr>
        <p:spPr>
          <a:xfrm>
            <a:off x="11340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g83001494cf_2_19"/>
          <p:cNvSpPr txBox="1">
            <a:spLocks noGrp="1"/>
          </p:cNvSpPr>
          <p:nvPr>
            <p:ph type="sldNum" idx="12"/>
          </p:nvPr>
        </p:nvSpPr>
        <p:spPr>
          <a:xfrm>
            <a:off x="9312564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pic>
        <p:nvPicPr>
          <p:cNvPr id="926" name="Google Shape;926;g83001494cf_2_19" descr="https://lh3.googleusercontent.com/1f6MjEWPxss1E6P7VZhIOLs8UBf9Nl8BrDZ4R1nw91lEQxoACYnXeXZN1Huif6BudPsWvntA6pYEfD64ydQdV082emHxDgqzNyzPW5y9tRWhJLVCwciYJUcFLvUi7CfJ"/>
          <p:cNvPicPr preferRelativeResize="0"/>
          <p:nvPr/>
        </p:nvPicPr>
        <p:blipFill rotWithShape="1">
          <a:blip r:embed="rId3">
            <a:alphaModFix/>
          </a:blip>
          <a:srcRect l="8482" t="-427" r="16662" b="67250"/>
          <a:stretch/>
        </p:blipFill>
        <p:spPr>
          <a:xfrm>
            <a:off x="381210" y="2719168"/>
            <a:ext cx="46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g83001494cf_2_19"/>
          <p:cNvSpPr/>
          <p:nvPr/>
        </p:nvSpPr>
        <p:spPr>
          <a:xfrm>
            <a:off x="5115307" y="2612445"/>
            <a:ext cx="781730" cy="1293445"/>
          </a:xfrm>
          <a:prstGeom prst="rightArrow">
            <a:avLst>
              <a:gd name="adj1" fmla="val 50000"/>
              <a:gd name="adj2" fmla="val 52620"/>
            </a:avLst>
          </a:prstGeom>
          <a:solidFill>
            <a:srgbClr val="A91D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8" name="Google Shape;928;g83001494cf_2_19"/>
          <p:cNvSpPr/>
          <p:nvPr/>
        </p:nvSpPr>
        <p:spPr>
          <a:xfrm>
            <a:off x="381210" y="3979168"/>
            <a:ext cx="4680000" cy="18000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1500" b="0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Header 우측 상단의 ‘고객센터’를 클릭하면 고객센터 메인 페이지로 이동함.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고객센터는 공지사항, FAQ, 1:1문의, 이용안내, 비회원주문확인의 정보를 확인할 수 있음.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29" name="Google Shape;929;g83001494cf_2_19" descr="0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51135" y="1819168"/>
            <a:ext cx="5760000" cy="396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292929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sy="-100000" algn="bl" rotWithShape="0"/>
          </a:effectLst>
        </p:spPr>
      </p:pic>
      <p:grpSp>
        <p:nvGrpSpPr>
          <p:cNvPr id="930" name="Google Shape;930;g83001494cf_2_19"/>
          <p:cNvGrpSpPr/>
          <p:nvPr/>
        </p:nvGrpSpPr>
        <p:grpSpPr>
          <a:xfrm>
            <a:off x="7262613" y="3509288"/>
            <a:ext cx="3121523" cy="2027316"/>
            <a:chOff x="7297273" y="3475083"/>
            <a:chExt cx="3121523" cy="2027316"/>
          </a:xfrm>
        </p:grpSpPr>
        <p:grpSp>
          <p:nvGrpSpPr>
            <p:cNvPr id="931" name="Google Shape;931;g83001494cf_2_19"/>
            <p:cNvGrpSpPr/>
            <p:nvPr/>
          </p:nvGrpSpPr>
          <p:grpSpPr>
            <a:xfrm>
              <a:off x="7297273" y="3475083"/>
              <a:ext cx="3121281" cy="2027316"/>
              <a:chOff x="7300853" y="3472038"/>
              <a:chExt cx="3215396" cy="2055203"/>
            </a:xfrm>
          </p:grpSpPr>
          <p:pic>
            <p:nvPicPr>
              <p:cNvPr id="932" name="Google Shape;932;g83001494cf_2_19" descr="06-1.p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7559026" y="3702481"/>
                <a:ext cx="2957223" cy="1824760"/>
              </a:xfrm>
              <a:prstGeom prst="rect">
                <a:avLst/>
              </a:prstGeom>
              <a:noFill/>
              <a:ln w="63500" cap="flat" cmpd="sng">
                <a:solidFill>
                  <a:srgbClr val="2E75B5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292100" dist="139700" dir="2700000" algn="tl" rotWithShape="0">
                  <a:srgbClr val="333333">
                    <a:alpha val="64313"/>
                  </a:srgbClr>
                </a:outerShdw>
              </a:effectLst>
            </p:spPr>
          </p:pic>
          <p:sp>
            <p:nvSpPr>
              <p:cNvPr id="933" name="Google Shape;933;g83001494cf_2_19"/>
              <p:cNvSpPr/>
              <p:nvPr/>
            </p:nvSpPr>
            <p:spPr>
              <a:xfrm rot="-2890407">
                <a:off x="7377137" y="3483306"/>
                <a:ext cx="152187" cy="272778"/>
              </a:xfrm>
              <a:prstGeom prst="triangle">
                <a:avLst>
                  <a:gd name="adj" fmla="val 46821"/>
                </a:avLst>
              </a:prstGeom>
              <a:solidFill>
                <a:srgbClr val="2E75B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34" name="Google Shape;934;g83001494cf_2_19"/>
            <p:cNvSpPr/>
            <p:nvPr/>
          </p:nvSpPr>
          <p:spPr>
            <a:xfrm>
              <a:off x="7549596" y="4930218"/>
              <a:ext cx="2869200" cy="572181"/>
            </a:xfrm>
            <a:prstGeom prst="rect">
              <a:avLst/>
            </a:prstGeom>
            <a:solidFill>
              <a:srgbClr val="E7E200">
                <a:alpha val="8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비회원은 1:1문의 이용 불가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&gt;&gt; 로그인창으로 연결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0"/>
          <p:cNvSpPr/>
          <p:nvPr/>
        </p:nvSpPr>
        <p:spPr>
          <a:xfrm>
            <a:off x="6730256" y="3252944"/>
            <a:ext cx="4860000" cy="3070034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0" name="Google Shape;940;p10"/>
          <p:cNvSpPr txBox="1">
            <a:spLocks noGrp="1"/>
          </p:cNvSpPr>
          <p:nvPr>
            <p:ph type="body" idx="1"/>
          </p:nvPr>
        </p:nvSpPr>
        <p:spPr>
          <a:xfrm>
            <a:off x="143999" y="792000"/>
            <a:ext cx="3600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</a:pPr>
            <a:r>
              <a:rPr lang="en-US" sz="2200" b="1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3-</a:t>
            </a:r>
            <a:r>
              <a:rPr lang="en-US" sz="2200" b="1">
                <a:solidFill>
                  <a:schemeClr val="accent6"/>
                </a:solidFill>
              </a:rPr>
              <a:t>8</a:t>
            </a:r>
            <a:r>
              <a:rPr lang="en-US" sz="2200" b="1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) </a:t>
            </a:r>
            <a:r>
              <a:rPr lang="en-US" sz="2200" b="1">
                <a:latin typeface="Malgun Gothic"/>
                <a:ea typeface="Malgun Gothic"/>
                <a:cs typeface="Malgun Gothic"/>
                <a:sym typeface="Malgun Gothic"/>
              </a:rPr>
              <a:t>고객센터 &gt; 공지사항</a:t>
            </a:r>
            <a:endParaRPr sz="22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1" name="Google Shape;941;p10"/>
          <p:cNvSpPr/>
          <p:nvPr/>
        </p:nvSpPr>
        <p:spPr>
          <a:xfrm>
            <a:off x="8064000" y="0"/>
            <a:ext cx="3240000" cy="540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10"/>
          <p:cNvSpPr txBox="1"/>
          <p:nvPr/>
        </p:nvSpPr>
        <p:spPr>
          <a:xfrm>
            <a:off x="6768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10"/>
          <p:cNvSpPr txBox="1"/>
          <p:nvPr/>
        </p:nvSpPr>
        <p:spPr>
          <a:xfrm>
            <a:off x="7416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10"/>
          <p:cNvSpPr txBox="1"/>
          <p:nvPr/>
        </p:nvSpPr>
        <p:spPr>
          <a:xfrm>
            <a:off x="8064000" y="0"/>
            <a:ext cx="324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A91D24"/>
                </a:solidFill>
                <a:latin typeface="Arial"/>
                <a:ea typeface="Arial"/>
                <a:cs typeface="Arial"/>
                <a:sym typeface="Arial"/>
              </a:rPr>
              <a:t>03. 기술 상세 - 사용자</a:t>
            </a:r>
            <a:endParaRPr sz="2200" b="1" i="0" u="none" strike="noStrike" cap="none">
              <a:solidFill>
                <a:srgbClr val="A91D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10"/>
          <p:cNvSpPr txBox="1"/>
          <p:nvPr/>
        </p:nvSpPr>
        <p:spPr>
          <a:xfrm>
            <a:off x="11340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10"/>
          <p:cNvSpPr txBox="1">
            <a:spLocks noGrp="1"/>
          </p:cNvSpPr>
          <p:nvPr>
            <p:ph type="sldNum" idx="12"/>
          </p:nvPr>
        </p:nvSpPr>
        <p:spPr>
          <a:xfrm>
            <a:off x="9312564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pic>
        <p:nvPicPr>
          <p:cNvPr id="947" name="Google Shape;947;p10"/>
          <p:cNvPicPr preferRelativeResize="0"/>
          <p:nvPr/>
        </p:nvPicPr>
        <p:blipFill rotWithShape="1">
          <a:blip r:embed="rId3">
            <a:alphaModFix/>
          </a:blip>
          <a:srcRect l="2283" t="3254" r="11165" b="209"/>
          <a:stretch/>
        </p:blipFill>
        <p:spPr>
          <a:xfrm>
            <a:off x="1043999" y="1940272"/>
            <a:ext cx="5400000" cy="432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292929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sy="-100000" algn="bl" rotWithShape="0"/>
          </a:effectLst>
        </p:spPr>
      </p:pic>
      <p:sp>
        <p:nvSpPr>
          <p:cNvPr id="948" name="Google Shape;948;p10"/>
          <p:cNvSpPr/>
          <p:nvPr/>
        </p:nvSpPr>
        <p:spPr>
          <a:xfrm>
            <a:off x="2914689" y="469796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3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9" name="Google Shape;949;p10"/>
          <p:cNvSpPr/>
          <p:nvPr/>
        </p:nvSpPr>
        <p:spPr>
          <a:xfrm>
            <a:off x="4027209" y="508877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3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0" name="Google Shape;950;p10"/>
          <p:cNvSpPr txBox="1"/>
          <p:nvPr/>
        </p:nvSpPr>
        <p:spPr>
          <a:xfrm>
            <a:off x="6951772" y="2474689"/>
            <a:ext cx="4320000" cy="722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✔"/>
            </a:pPr>
            <a:r>
              <a:rPr lang="en-US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공지사항의 글 작성, 수정 및 삭제 기능은 관리자 페이지에서만 가능하게 함.</a:t>
            </a:r>
            <a:endParaRPr sz="15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1" name="Google Shape;951;p10"/>
          <p:cNvSpPr txBox="1"/>
          <p:nvPr/>
        </p:nvSpPr>
        <p:spPr>
          <a:xfrm>
            <a:off x="6768000" y="1873546"/>
            <a:ext cx="3373382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공지사항의 특징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2" name="Google Shape;952;p10"/>
          <p:cNvGrpSpPr/>
          <p:nvPr/>
        </p:nvGrpSpPr>
        <p:grpSpPr>
          <a:xfrm>
            <a:off x="6876000" y="3610485"/>
            <a:ext cx="4464000" cy="1087476"/>
            <a:chOff x="5975537" y="1259759"/>
            <a:chExt cx="4464000" cy="1087476"/>
          </a:xfrm>
        </p:grpSpPr>
        <p:sp>
          <p:nvSpPr>
            <p:cNvPr id="953" name="Google Shape;953;p10"/>
            <p:cNvSpPr/>
            <p:nvPr/>
          </p:nvSpPr>
          <p:spPr>
            <a:xfrm>
              <a:off x="6119537" y="1447235"/>
              <a:ext cx="4320000" cy="900000"/>
            </a:xfrm>
            <a:prstGeom prst="rect">
              <a:avLst/>
            </a:prstGeom>
            <a:solidFill>
              <a:schemeClr val="accent4">
                <a:alpha val="4941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페이지네이션</a:t>
              </a:r>
              <a:endPara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&gt;&gt; 10개의 공지사항을 한 페이지씩 보여줌.</a:t>
              </a:r>
              <a:endParaRPr sz="15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54" name="Google Shape;954;p10"/>
            <p:cNvGrpSpPr/>
            <p:nvPr/>
          </p:nvGrpSpPr>
          <p:grpSpPr>
            <a:xfrm>
              <a:off x="5975537" y="1259759"/>
              <a:ext cx="312167" cy="306245"/>
              <a:chOff x="5975537" y="1259759"/>
              <a:chExt cx="312167" cy="306245"/>
            </a:xfrm>
          </p:grpSpPr>
          <p:grpSp>
            <p:nvGrpSpPr>
              <p:cNvPr id="955" name="Google Shape;955;p10"/>
              <p:cNvGrpSpPr/>
              <p:nvPr/>
            </p:nvGrpSpPr>
            <p:grpSpPr>
              <a:xfrm rot="2501957">
                <a:off x="6054664" y="1443113"/>
                <a:ext cx="249430" cy="45719"/>
                <a:chOff x="6119538" y="923924"/>
                <a:chExt cx="387000" cy="54000"/>
              </a:xfrm>
            </p:grpSpPr>
            <p:sp>
              <p:nvSpPr>
                <p:cNvPr id="956" name="Google Shape;956;p10"/>
                <p:cNvSpPr/>
                <p:nvPr/>
              </p:nvSpPr>
              <p:spPr>
                <a:xfrm>
                  <a:off x="6119538" y="923924"/>
                  <a:ext cx="360000" cy="54000"/>
                </a:xfrm>
                <a:prstGeom prst="rect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7" name="Google Shape;957;p10"/>
                <p:cNvSpPr/>
                <p:nvPr/>
              </p:nvSpPr>
              <p:spPr>
                <a:xfrm>
                  <a:off x="6452538" y="923924"/>
                  <a:ext cx="54000" cy="54000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58" name="Google Shape;958;p10"/>
              <p:cNvSpPr/>
              <p:nvPr/>
            </p:nvSpPr>
            <p:spPr>
              <a:xfrm>
                <a:off x="5975537" y="1259759"/>
                <a:ext cx="288000" cy="28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en-US" sz="15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sz="15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59" name="Google Shape;959;p10"/>
          <p:cNvGrpSpPr/>
          <p:nvPr/>
        </p:nvGrpSpPr>
        <p:grpSpPr>
          <a:xfrm>
            <a:off x="6856256" y="4960446"/>
            <a:ext cx="4464000" cy="1087476"/>
            <a:chOff x="5975537" y="1259759"/>
            <a:chExt cx="4464000" cy="1087476"/>
          </a:xfrm>
        </p:grpSpPr>
        <p:sp>
          <p:nvSpPr>
            <p:cNvPr id="960" name="Google Shape;960;p10"/>
            <p:cNvSpPr/>
            <p:nvPr/>
          </p:nvSpPr>
          <p:spPr>
            <a:xfrm>
              <a:off x="6119537" y="1447235"/>
              <a:ext cx="4320000" cy="900000"/>
            </a:xfrm>
            <a:prstGeom prst="rect">
              <a:avLst/>
            </a:prstGeom>
            <a:solidFill>
              <a:schemeClr val="accent4">
                <a:alpha val="4941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게시물 검색</a:t>
              </a:r>
              <a:endPara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&gt;&gt; 제목 검색, 내용 검색 및 제목+내용(전체검색)검색 기능 구현</a:t>
              </a:r>
              <a:endParaRPr sz="15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61" name="Google Shape;961;p10"/>
            <p:cNvGrpSpPr/>
            <p:nvPr/>
          </p:nvGrpSpPr>
          <p:grpSpPr>
            <a:xfrm>
              <a:off x="5975537" y="1259759"/>
              <a:ext cx="312167" cy="306245"/>
              <a:chOff x="5975537" y="1259759"/>
              <a:chExt cx="312167" cy="306245"/>
            </a:xfrm>
          </p:grpSpPr>
          <p:grpSp>
            <p:nvGrpSpPr>
              <p:cNvPr id="962" name="Google Shape;962;p10"/>
              <p:cNvGrpSpPr/>
              <p:nvPr/>
            </p:nvGrpSpPr>
            <p:grpSpPr>
              <a:xfrm rot="2501957">
                <a:off x="6054664" y="1443113"/>
                <a:ext cx="249430" cy="45719"/>
                <a:chOff x="6119538" y="923924"/>
                <a:chExt cx="387000" cy="54000"/>
              </a:xfrm>
            </p:grpSpPr>
            <p:sp>
              <p:nvSpPr>
                <p:cNvPr id="963" name="Google Shape;963;p10"/>
                <p:cNvSpPr/>
                <p:nvPr/>
              </p:nvSpPr>
              <p:spPr>
                <a:xfrm>
                  <a:off x="6119538" y="923924"/>
                  <a:ext cx="360000" cy="54000"/>
                </a:xfrm>
                <a:prstGeom prst="rect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4" name="Google Shape;964;p10"/>
                <p:cNvSpPr/>
                <p:nvPr/>
              </p:nvSpPr>
              <p:spPr>
                <a:xfrm>
                  <a:off x="6452538" y="923924"/>
                  <a:ext cx="54000" cy="54000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65" name="Google Shape;965;p10"/>
              <p:cNvSpPr/>
              <p:nvPr/>
            </p:nvSpPr>
            <p:spPr>
              <a:xfrm>
                <a:off x="5975537" y="1259759"/>
                <a:ext cx="288000" cy="28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en-US" sz="15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sz="15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6"/>
          <p:cNvSpPr txBox="1">
            <a:spLocks noGrp="1"/>
          </p:cNvSpPr>
          <p:nvPr>
            <p:ph type="body" idx="1"/>
          </p:nvPr>
        </p:nvSpPr>
        <p:spPr>
          <a:xfrm>
            <a:off x="144000" y="792000"/>
            <a:ext cx="52662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</a:pPr>
            <a:r>
              <a:rPr lang="en-US" sz="2200" b="1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3-</a:t>
            </a:r>
            <a:r>
              <a:rPr lang="en-US" sz="2200" b="1">
                <a:solidFill>
                  <a:schemeClr val="accent6"/>
                </a:solidFill>
              </a:rPr>
              <a:t>8</a:t>
            </a:r>
            <a:r>
              <a:rPr lang="en-US" sz="2200" b="1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) </a:t>
            </a:r>
            <a:r>
              <a:rPr lang="en-US" sz="2200" b="1">
                <a:latin typeface="Malgun Gothic"/>
                <a:ea typeface="Malgun Gothic"/>
                <a:cs typeface="Malgun Gothic"/>
                <a:sym typeface="Malgun Gothic"/>
              </a:rPr>
              <a:t>고객센터 &gt; 자주 묻는 질문 (FAQ)</a:t>
            </a:r>
            <a:endParaRPr sz="22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1" name="Google Shape;971;p16"/>
          <p:cNvSpPr/>
          <p:nvPr/>
        </p:nvSpPr>
        <p:spPr>
          <a:xfrm>
            <a:off x="8064000" y="0"/>
            <a:ext cx="3240000" cy="540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16"/>
          <p:cNvSpPr txBox="1"/>
          <p:nvPr/>
        </p:nvSpPr>
        <p:spPr>
          <a:xfrm>
            <a:off x="6768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16"/>
          <p:cNvSpPr txBox="1"/>
          <p:nvPr/>
        </p:nvSpPr>
        <p:spPr>
          <a:xfrm>
            <a:off x="7416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16"/>
          <p:cNvSpPr txBox="1"/>
          <p:nvPr/>
        </p:nvSpPr>
        <p:spPr>
          <a:xfrm>
            <a:off x="8064000" y="0"/>
            <a:ext cx="324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A91D24"/>
                </a:solidFill>
                <a:latin typeface="Arial"/>
                <a:ea typeface="Arial"/>
                <a:cs typeface="Arial"/>
                <a:sym typeface="Arial"/>
              </a:rPr>
              <a:t>03. 기술 상세 - 사용자</a:t>
            </a:r>
            <a:endParaRPr sz="2200" b="1" i="0" u="none" strike="noStrike" cap="none">
              <a:solidFill>
                <a:srgbClr val="A91D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16"/>
          <p:cNvSpPr txBox="1"/>
          <p:nvPr/>
        </p:nvSpPr>
        <p:spPr>
          <a:xfrm>
            <a:off x="11340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16"/>
          <p:cNvSpPr txBox="1">
            <a:spLocks noGrp="1"/>
          </p:cNvSpPr>
          <p:nvPr>
            <p:ph type="sldNum" idx="12"/>
          </p:nvPr>
        </p:nvSpPr>
        <p:spPr>
          <a:xfrm>
            <a:off x="9312564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pic>
        <p:nvPicPr>
          <p:cNvPr id="977" name="Google Shape;977;p16" descr="02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5400" y="1563361"/>
            <a:ext cx="5400000" cy="468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292929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sy="-100000" algn="bl" rotWithShape="0"/>
          </a:effectLst>
        </p:spPr>
      </p:pic>
      <p:pic>
        <p:nvPicPr>
          <p:cNvPr id="978" name="Google Shape;978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00000" y="4034543"/>
            <a:ext cx="5400000" cy="216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sy="-100000" algn="bl" rotWithShape="0"/>
          </a:effectLst>
        </p:spPr>
      </p:pic>
      <p:sp>
        <p:nvSpPr>
          <p:cNvPr id="979" name="Google Shape;979;p16"/>
          <p:cNvSpPr/>
          <p:nvPr/>
        </p:nvSpPr>
        <p:spPr>
          <a:xfrm>
            <a:off x="6264000" y="1563361"/>
            <a:ext cx="5400000" cy="21600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1500" b="0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FAQ를 주제별로 카테고리로 묶어서 분류함.</a:t>
            </a:r>
            <a:endParaRPr/>
          </a:p>
          <a:p>
            <a:pPr marL="285750" marR="0" lvl="0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1500" b="0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검색어가 분류 + 제목 + 내용의 단어 중 하나라도 맞으면 검색 결과에 출력됨.</a:t>
            </a:r>
            <a:endParaRPr/>
          </a:p>
          <a:p>
            <a:pPr marL="285750" marR="0" lvl="0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1500" b="0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주제별로 검색이 가능함.</a:t>
            </a:r>
            <a:endParaRPr/>
          </a:p>
          <a:p>
            <a:pPr marL="285750" marR="0" lvl="0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카테고리를 선택하면 관련 글 목록만 불러옴.</a:t>
            </a:r>
            <a:endParaRPr sz="1500" b="0" i="0" u="none" strike="noStrike" cap="none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0" name="Google Shape;980;p16"/>
          <p:cNvSpPr/>
          <p:nvPr/>
        </p:nvSpPr>
        <p:spPr>
          <a:xfrm>
            <a:off x="6465225" y="3723651"/>
            <a:ext cx="2340000" cy="3594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[결제/배송] 카테고리 선택</a:t>
            </a:r>
            <a:endParaRPr sz="14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1" name="Google Shape;981;p16"/>
          <p:cNvSpPr/>
          <p:nvPr/>
        </p:nvSpPr>
        <p:spPr>
          <a:xfrm>
            <a:off x="2106902" y="2936418"/>
            <a:ext cx="670198" cy="332939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82" name="Google Shape;982;p16"/>
          <p:cNvCxnSpPr/>
          <p:nvPr/>
        </p:nvCxnSpPr>
        <p:spPr>
          <a:xfrm>
            <a:off x="2755106" y="3243263"/>
            <a:ext cx="3607819" cy="2951280"/>
          </a:xfrm>
          <a:prstGeom prst="straightConnector1">
            <a:avLst/>
          </a:prstGeom>
          <a:noFill/>
          <a:ln w="635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3" name="Google Shape;983;p16"/>
          <p:cNvCxnSpPr/>
          <p:nvPr/>
        </p:nvCxnSpPr>
        <p:spPr>
          <a:xfrm>
            <a:off x="2724150" y="2936418"/>
            <a:ext cx="3638775" cy="1098125"/>
          </a:xfrm>
          <a:prstGeom prst="straightConnector1">
            <a:avLst/>
          </a:prstGeom>
          <a:noFill/>
          <a:ln w="635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7"/>
          <p:cNvSpPr txBox="1">
            <a:spLocks noGrp="1"/>
          </p:cNvSpPr>
          <p:nvPr>
            <p:ph type="body" idx="1"/>
          </p:nvPr>
        </p:nvSpPr>
        <p:spPr>
          <a:xfrm>
            <a:off x="144000" y="792000"/>
            <a:ext cx="353265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</a:pPr>
            <a:r>
              <a:rPr lang="en-US" sz="2200" b="1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3-</a:t>
            </a:r>
            <a:r>
              <a:rPr lang="en-US" sz="2200" b="1">
                <a:solidFill>
                  <a:schemeClr val="accent6"/>
                </a:solidFill>
              </a:rPr>
              <a:t>8</a:t>
            </a:r>
            <a:r>
              <a:rPr lang="en-US" sz="2200" b="1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) </a:t>
            </a:r>
            <a:r>
              <a:rPr lang="en-US" sz="2200" b="1">
                <a:latin typeface="Malgun Gothic"/>
                <a:ea typeface="Malgun Gothic"/>
                <a:cs typeface="Malgun Gothic"/>
                <a:sym typeface="Malgun Gothic"/>
              </a:rPr>
              <a:t>고객센터 &gt; 1:1 문의</a:t>
            </a:r>
            <a:endParaRPr sz="22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9" name="Google Shape;989;p17"/>
          <p:cNvSpPr/>
          <p:nvPr/>
        </p:nvSpPr>
        <p:spPr>
          <a:xfrm>
            <a:off x="8064000" y="0"/>
            <a:ext cx="3240000" cy="540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17"/>
          <p:cNvSpPr txBox="1"/>
          <p:nvPr/>
        </p:nvSpPr>
        <p:spPr>
          <a:xfrm>
            <a:off x="6768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17"/>
          <p:cNvSpPr txBox="1"/>
          <p:nvPr/>
        </p:nvSpPr>
        <p:spPr>
          <a:xfrm>
            <a:off x="7416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17"/>
          <p:cNvSpPr txBox="1"/>
          <p:nvPr/>
        </p:nvSpPr>
        <p:spPr>
          <a:xfrm>
            <a:off x="8064000" y="0"/>
            <a:ext cx="324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A91D24"/>
                </a:solidFill>
                <a:latin typeface="Arial"/>
                <a:ea typeface="Arial"/>
                <a:cs typeface="Arial"/>
                <a:sym typeface="Arial"/>
              </a:rPr>
              <a:t>03. 기술 상세 - 사용자</a:t>
            </a:r>
            <a:endParaRPr sz="2200" b="1" i="0" u="none" strike="noStrike" cap="none">
              <a:solidFill>
                <a:srgbClr val="A91D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17"/>
          <p:cNvSpPr txBox="1"/>
          <p:nvPr/>
        </p:nvSpPr>
        <p:spPr>
          <a:xfrm>
            <a:off x="11340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17"/>
          <p:cNvSpPr txBox="1">
            <a:spLocks noGrp="1"/>
          </p:cNvSpPr>
          <p:nvPr>
            <p:ph type="sldNum" idx="12"/>
          </p:nvPr>
        </p:nvSpPr>
        <p:spPr>
          <a:xfrm>
            <a:off x="9312564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pic>
        <p:nvPicPr>
          <p:cNvPr id="995" name="Google Shape;995;p17" descr="스크린샷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9877" y="1863390"/>
            <a:ext cx="5940000" cy="432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292929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sy="-100000" algn="bl" rotWithShape="0"/>
          </a:effectLst>
        </p:spPr>
      </p:pic>
      <p:pic>
        <p:nvPicPr>
          <p:cNvPr id="996" name="Google Shape;996;p17" descr="스크린샷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28775" y="3680817"/>
            <a:ext cx="5040000" cy="252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292929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sy="-100000" algn="bl" rotWithShape="0"/>
          </a:effectLst>
        </p:spPr>
      </p:pic>
      <p:pic>
        <p:nvPicPr>
          <p:cNvPr id="997" name="Google Shape;997;p17" descr="스크린샷, 조류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69208" y="3875265"/>
            <a:ext cx="3240000" cy="1620000"/>
          </a:xfrm>
          <a:prstGeom prst="rect">
            <a:avLst/>
          </a:prstGeom>
          <a:solidFill>
            <a:srgbClr val="ECECEC"/>
          </a:solidFill>
          <a:ln w="63500" cap="sq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98" name="Google Shape;998;p17"/>
          <p:cNvSpPr/>
          <p:nvPr/>
        </p:nvSpPr>
        <p:spPr>
          <a:xfrm>
            <a:off x="6018147" y="4145265"/>
            <a:ext cx="984284" cy="1080000"/>
          </a:xfrm>
          <a:prstGeom prst="rightArrow">
            <a:avLst>
              <a:gd name="adj1" fmla="val 50000"/>
              <a:gd name="adj2" fmla="val 48352"/>
            </a:avLst>
          </a:prstGeom>
          <a:solidFill>
            <a:srgbClr val="1E4E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4"/>
                </a:solidFill>
                <a:latin typeface="Malgun Gothic"/>
                <a:ea typeface="Malgun Gothic"/>
                <a:cs typeface="Malgun Gothic"/>
                <a:sym typeface="Malgun Gothic"/>
              </a:rPr>
              <a:t>글보기</a:t>
            </a:r>
            <a:endParaRPr sz="1400" b="1" i="0" u="none" strike="noStrike" cap="none">
              <a:solidFill>
                <a:schemeClr val="accent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9" name="Google Shape;999;p17"/>
          <p:cNvSpPr/>
          <p:nvPr/>
        </p:nvSpPr>
        <p:spPr>
          <a:xfrm>
            <a:off x="2227066" y="4145265"/>
            <a:ext cx="1188000" cy="1080000"/>
          </a:xfrm>
          <a:prstGeom prst="rightArrow">
            <a:avLst>
              <a:gd name="adj1" fmla="val 50000"/>
              <a:gd name="adj2" fmla="val 48352"/>
            </a:avLst>
          </a:prstGeom>
          <a:solidFill>
            <a:srgbClr val="1E4E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4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문의하기</a:t>
            </a:r>
            <a:endParaRPr sz="1400" b="1" i="0" u="none" strike="noStrike" cap="none">
              <a:solidFill>
                <a:schemeClr val="accent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0" name="Google Shape;1000;p17"/>
          <p:cNvSpPr/>
          <p:nvPr/>
        </p:nvSpPr>
        <p:spPr>
          <a:xfrm>
            <a:off x="6728775" y="1680501"/>
            <a:ext cx="5040000" cy="18000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1500" b="0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파일 첨부 기능 구현</a:t>
            </a:r>
            <a:endParaRPr sz="1500" b="0" i="0" u="none" strike="noStrike" cap="none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1500" b="0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제목, 문의 분류 및 내용 기입 필수(유효성 검사 적용)</a:t>
            </a:r>
            <a:endParaRPr/>
          </a:p>
          <a:p>
            <a:pPr marL="285750" marR="0" lvl="0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1500" b="0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문의 글 작성 후 글보기 버튼을 누르면 마이 페이지의 Q&amp;A로 이동</a:t>
            </a:r>
            <a:endParaRPr sz="1500" b="0" i="0" u="none" strike="noStrike" cap="none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8"/>
          <p:cNvSpPr txBox="1">
            <a:spLocks noGrp="1"/>
          </p:cNvSpPr>
          <p:nvPr>
            <p:ph type="body" idx="1"/>
          </p:nvPr>
        </p:nvSpPr>
        <p:spPr>
          <a:xfrm>
            <a:off x="144000" y="792000"/>
            <a:ext cx="41232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</a:pPr>
            <a:r>
              <a:rPr lang="en-US" sz="2200" b="1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3-</a:t>
            </a:r>
            <a:r>
              <a:rPr lang="en-US" sz="2200" b="1">
                <a:solidFill>
                  <a:schemeClr val="accent6"/>
                </a:solidFill>
              </a:rPr>
              <a:t>8</a:t>
            </a:r>
            <a:r>
              <a:rPr lang="en-US" sz="2200" b="1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) </a:t>
            </a:r>
            <a:r>
              <a:rPr lang="en-US" sz="2200" b="1">
                <a:latin typeface="Malgun Gothic"/>
                <a:ea typeface="Malgun Gothic"/>
                <a:cs typeface="Malgun Gothic"/>
                <a:sym typeface="Malgun Gothic"/>
              </a:rPr>
              <a:t>고객센터 &gt; </a:t>
            </a:r>
            <a:r>
              <a:rPr lang="en-US" sz="2200" b="1"/>
              <a:t>이용안내</a:t>
            </a:r>
            <a:endParaRPr sz="22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6" name="Google Shape;1006;p18"/>
          <p:cNvSpPr/>
          <p:nvPr/>
        </p:nvSpPr>
        <p:spPr>
          <a:xfrm>
            <a:off x="8064000" y="0"/>
            <a:ext cx="3240000" cy="540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18"/>
          <p:cNvSpPr txBox="1"/>
          <p:nvPr/>
        </p:nvSpPr>
        <p:spPr>
          <a:xfrm>
            <a:off x="6768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18"/>
          <p:cNvSpPr txBox="1"/>
          <p:nvPr/>
        </p:nvSpPr>
        <p:spPr>
          <a:xfrm>
            <a:off x="7416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18"/>
          <p:cNvSpPr txBox="1"/>
          <p:nvPr/>
        </p:nvSpPr>
        <p:spPr>
          <a:xfrm>
            <a:off x="8064000" y="0"/>
            <a:ext cx="324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A91D24"/>
                </a:solidFill>
                <a:latin typeface="Arial"/>
                <a:ea typeface="Arial"/>
                <a:cs typeface="Arial"/>
                <a:sym typeface="Arial"/>
              </a:rPr>
              <a:t>03. 기술 상세 - 사용자</a:t>
            </a:r>
            <a:endParaRPr sz="2200" b="1" i="0" u="none" strike="noStrike" cap="none">
              <a:solidFill>
                <a:srgbClr val="A91D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18"/>
          <p:cNvSpPr txBox="1"/>
          <p:nvPr/>
        </p:nvSpPr>
        <p:spPr>
          <a:xfrm>
            <a:off x="11340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18"/>
          <p:cNvSpPr txBox="1">
            <a:spLocks noGrp="1"/>
          </p:cNvSpPr>
          <p:nvPr>
            <p:ph type="sldNum" idx="12"/>
          </p:nvPr>
        </p:nvSpPr>
        <p:spPr>
          <a:xfrm>
            <a:off x="9312564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pic>
        <p:nvPicPr>
          <p:cNvPr id="1012" name="Google Shape;1012;p18" descr="스크린샷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0402" y="1750436"/>
            <a:ext cx="8806987" cy="43128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292929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sy="-100000" algn="bl" rotWithShape="0"/>
          </a:effectLst>
        </p:spPr>
      </p:pic>
      <p:sp>
        <p:nvSpPr>
          <p:cNvPr id="1013" name="Google Shape;1013;p18"/>
          <p:cNvSpPr/>
          <p:nvPr/>
        </p:nvSpPr>
        <p:spPr>
          <a:xfrm>
            <a:off x="5308650" y="4879482"/>
            <a:ext cx="6120000" cy="1080000"/>
          </a:xfrm>
          <a:prstGeom prst="rect">
            <a:avLst/>
          </a:prstGeom>
          <a:solidFill>
            <a:srgbClr val="FFE599"/>
          </a:solidFill>
          <a:ln>
            <a:noFill/>
          </a:ln>
          <a:effectLst>
            <a:outerShdw blurRad="508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1500" b="0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Bootstrap의 .nav, .nav-tabs 클래스를 사용하여 네비게이션 바를 만들고 안내 목록 분류하여 고객에게 필요 정보를 제공함.</a:t>
            </a:r>
            <a:endParaRPr sz="1500" b="0" i="0" u="none" strike="noStrike" cap="none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/>
          <p:nvPr/>
        </p:nvSpPr>
        <p:spPr>
          <a:xfrm>
            <a:off x="8172000" y="0"/>
            <a:ext cx="2520000" cy="540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3"/>
          <p:cNvSpPr txBox="1"/>
          <p:nvPr/>
        </p:nvSpPr>
        <p:spPr>
          <a:xfrm>
            <a:off x="8172000" y="0"/>
            <a:ext cx="252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1D24"/>
              </a:buClr>
              <a:buSzPts val="2200"/>
              <a:buFont typeface="Malgun Gothic"/>
              <a:buNone/>
            </a:pPr>
            <a:r>
              <a:rPr lang="en-US" sz="2200" b="1" i="0" u="none" strike="noStrike" cap="none">
                <a:solidFill>
                  <a:srgbClr val="A91D24"/>
                </a:solidFill>
                <a:latin typeface="Arial"/>
                <a:ea typeface="Arial"/>
                <a:cs typeface="Arial"/>
                <a:sym typeface="Arial"/>
              </a:rPr>
              <a:t>02. 프로젝트 개요</a:t>
            </a:r>
            <a:endParaRPr sz="2200" b="1" i="0" u="none" strike="noStrike" cap="none">
              <a:solidFill>
                <a:srgbClr val="A91D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3"/>
          <p:cNvSpPr txBox="1"/>
          <p:nvPr/>
        </p:nvSpPr>
        <p:spPr>
          <a:xfrm>
            <a:off x="7524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3"/>
          <p:cNvSpPr txBox="1"/>
          <p:nvPr/>
        </p:nvSpPr>
        <p:spPr>
          <a:xfrm>
            <a:off x="10692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3"/>
          <p:cNvSpPr txBox="1"/>
          <p:nvPr/>
        </p:nvSpPr>
        <p:spPr>
          <a:xfrm>
            <a:off x="11340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3"/>
          <p:cNvSpPr txBox="1">
            <a:spLocks noGrp="1"/>
          </p:cNvSpPr>
          <p:nvPr>
            <p:ph type="body" idx="1"/>
          </p:nvPr>
        </p:nvSpPr>
        <p:spPr>
          <a:xfrm>
            <a:off x="181275" y="792000"/>
            <a:ext cx="3960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</a:pPr>
            <a:r>
              <a:rPr lang="en-US" sz="2200" b="1">
                <a:solidFill>
                  <a:schemeClr val="accent6"/>
                </a:solidFill>
              </a:rPr>
              <a:t>2-1) </a:t>
            </a:r>
            <a:r>
              <a:rPr lang="en-US" sz="2200" b="1">
                <a:solidFill>
                  <a:schemeClr val="dk1"/>
                </a:solidFill>
              </a:rPr>
              <a:t>프로젝트 개발 환경</a:t>
            </a:r>
            <a:endParaRPr sz="2200" b="1">
              <a:solidFill>
                <a:schemeClr val="dk1"/>
              </a:solidFill>
            </a:endParaRPr>
          </a:p>
        </p:txBody>
      </p:sp>
      <p:sp>
        <p:nvSpPr>
          <p:cNvPr id="134" name="Google Shape;134;p13"/>
          <p:cNvSpPr txBox="1">
            <a:spLocks noGrp="1"/>
          </p:cNvSpPr>
          <p:nvPr>
            <p:ph type="sldNum" idx="12"/>
          </p:nvPr>
        </p:nvSpPr>
        <p:spPr>
          <a:xfrm>
            <a:off x="9312564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grpSp>
        <p:nvGrpSpPr>
          <p:cNvPr id="135" name="Google Shape;135;p13"/>
          <p:cNvGrpSpPr/>
          <p:nvPr/>
        </p:nvGrpSpPr>
        <p:grpSpPr>
          <a:xfrm>
            <a:off x="849196" y="980748"/>
            <a:ext cx="9842804" cy="6103022"/>
            <a:chOff x="849196" y="980748"/>
            <a:chExt cx="9842804" cy="6103022"/>
          </a:xfrm>
        </p:grpSpPr>
        <p:grpSp>
          <p:nvGrpSpPr>
            <p:cNvPr id="136" name="Google Shape;136;p13"/>
            <p:cNvGrpSpPr/>
            <p:nvPr/>
          </p:nvGrpSpPr>
          <p:grpSpPr>
            <a:xfrm>
              <a:off x="849196" y="1363745"/>
              <a:ext cx="3292079" cy="2700000"/>
              <a:chOff x="687639" y="2262910"/>
              <a:chExt cx="4387273" cy="3598224"/>
            </a:xfrm>
          </p:grpSpPr>
          <p:grpSp>
            <p:nvGrpSpPr>
              <p:cNvPr id="137" name="Google Shape;137;p13"/>
              <p:cNvGrpSpPr/>
              <p:nvPr/>
            </p:nvGrpSpPr>
            <p:grpSpPr>
              <a:xfrm>
                <a:off x="687639" y="2262910"/>
                <a:ext cx="4387273" cy="3598224"/>
                <a:chOff x="687639" y="2262910"/>
                <a:chExt cx="4387273" cy="3598224"/>
              </a:xfrm>
            </p:grpSpPr>
            <p:sp>
              <p:nvSpPr>
                <p:cNvPr id="138" name="Google Shape;138;p13"/>
                <p:cNvSpPr/>
                <p:nvPr/>
              </p:nvSpPr>
              <p:spPr>
                <a:xfrm>
                  <a:off x="950875" y="2262910"/>
                  <a:ext cx="3860800" cy="297017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DDEAF6">
                    <a:alpha val="29803"/>
                  </a:srgbClr>
                </a:solidFill>
                <a:ln w="635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" name="Google Shape;139;p13"/>
                <p:cNvSpPr/>
                <p:nvPr/>
              </p:nvSpPr>
              <p:spPr>
                <a:xfrm>
                  <a:off x="687639" y="5385817"/>
                  <a:ext cx="4387273" cy="475317"/>
                </a:xfrm>
                <a:prstGeom prst="arc">
                  <a:avLst>
                    <a:gd name="adj1" fmla="val 10824538"/>
                    <a:gd name="adj2" fmla="val 0"/>
                  </a:avLst>
                </a:prstGeom>
                <a:noFill/>
                <a:ln w="635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40" name="Google Shape;140;p13"/>
              <p:cNvGrpSpPr/>
              <p:nvPr/>
            </p:nvGrpSpPr>
            <p:grpSpPr>
              <a:xfrm>
                <a:off x="2053896" y="2795365"/>
                <a:ext cx="1798305" cy="1905263"/>
                <a:chOff x="2164384" y="2624355"/>
                <a:chExt cx="1798305" cy="1905263"/>
              </a:xfrm>
            </p:grpSpPr>
            <p:grpSp>
              <p:nvGrpSpPr>
                <p:cNvPr id="141" name="Google Shape;141;p13"/>
                <p:cNvGrpSpPr/>
                <p:nvPr/>
              </p:nvGrpSpPr>
              <p:grpSpPr>
                <a:xfrm>
                  <a:off x="2164384" y="2624355"/>
                  <a:ext cx="1798305" cy="1080000"/>
                  <a:chOff x="2164384" y="2624355"/>
                  <a:chExt cx="1798305" cy="1080000"/>
                </a:xfrm>
              </p:grpSpPr>
              <p:pic>
                <p:nvPicPr>
                  <p:cNvPr id="142" name="Google Shape;142;p1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>
                    <a:off x="2164384" y="2624355"/>
                    <a:ext cx="1080000" cy="108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43" name="Google Shape;143;p13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/>
                  <a:stretch/>
                </p:blipFill>
                <p:spPr>
                  <a:xfrm>
                    <a:off x="3242689" y="2802395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144" name="Google Shape;144;p13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2244467" y="3633721"/>
                  <a:ext cx="720001" cy="72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45" name="Google Shape;145;p13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2815640" y="3449617"/>
                  <a:ext cx="1080000" cy="10800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46" name="Google Shape;146;p13"/>
              <p:cNvSpPr/>
              <p:nvPr/>
            </p:nvSpPr>
            <p:spPr>
              <a:xfrm>
                <a:off x="1928782" y="2347649"/>
                <a:ext cx="1904985" cy="36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1" i="0" u="none" strike="noStrike" cap="none">
                    <a:solidFill>
                      <a:srgbClr val="0C0C0C"/>
                    </a:solidFill>
                    <a:latin typeface="Arial"/>
                    <a:ea typeface="Arial"/>
                    <a:cs typeface="Arial"/>
                    <a:sym typeface="Arial"/>
                  </a:rPr>
                  <a:t>Front-end</a:t>
                </a:r>
                <a:endParaRPr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7" name="Google Shape;147;p13"/>
              <p:cNvSpPr txBox="1"/>
              <p:nvPr/>
            </p:nvSpPr>
            <p:spPr>
              <a:xfrm>
                <a:off x="1068368" y="4572734"/>
                <a:ext cx="3571225" cy="6562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CSS , HTML5, Javascript,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jQuery, Bootstrap</a:t>
                </a:r>
                <a:endParaRPr sz="1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48" name="Google Shape;148;p13"/>
            <p:cNvGrpSpPr/>
            <p:nvPr/>
          </p:nvGrpSpPr>
          <p:grpSpPr>
            <a:xfrm>
              <a:off x="8741413" y="3702599"/>
              <a:ext cx="1950587" cy="2700000"/>
              <a:chOff x="8263432" y="2143002"/>
              <a:chExt cx="2503055" cy="3464725"/>
            </a:xfrm>
          </p:grpSpPr>
          <p:sp>
            <p:nvSpPr>
              <p:cNvPr id="149" name="Google Shape;149;p13"/>
              <p:cNvSpPr/>
              <p:nvPr/>
            </p:nvSpPr>
            <p:spPr>
              <a:xfrm>
                <a:off x="8263432" y="2143002"/>
                <a:ext cx="2503055" cy="3464725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lt1">
                  <a:alpha val="20000"/>
                </a:schemeClr>
              </a:solidFill>
              <a:ln w="635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13"/>
              <p:cNvSpPr/>
              <p:nvPr/>
            </p:nvSpPr>
            <p:spPr>
              <a:xfrm>
                <a:off x="8656129" y="2223270"/>
                <a:ext cx="1761432" cy="36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1" i="0" u="none" strike="noStrike" cap="none">
                    <a:solidFill>
                      <a:srgbClr val="0C0C0C"/>
                    </a:solidFill>
                    <a:latin typeface="Arial"/>
                    <a:ea typeface="Arial"/>
                    <a:cs typeface="Arial"/>
                    <a:sym typeface="Arial"/>
                  </a:rPr>
                  <a:t>Back-end</a:t>
                </a:r>
                <a:endParaRPr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151" name="Google Shape;151;p13"/>
              <p:cNvGrpSpPr/>
              <p:nvPr/>
            </p:nvGrpSpPr>
            <p:grpSpPr>
              <a:xfrm>
                <a:off x="8472816" y="2795365"/>
                <a:ext cx="2084288" cy="1790108"/>
                <a:chOff x="9003712" y="1790633"/>
                <a:chExt cx="2084288" cy="1790108"/>
              </a:xfrm>
            </p:grpSpPr>
            <p:pic>
              <p:nvPicPr>
                <p:cNvPr id="152" name="Google Shape;152;p13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>
                  <a:off x="9006260" y="1790633"/>
                  <a:ext cx="900000" cy="90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3" name="Google Shape;153;p13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/>
                <a:stretch/>
              </p:blipFill>
              <p:spPr>
                <a:xfrm>
                  <a:off x="9906260" y="2150633"/>
                  <a:ext cx="1042197" cy="54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154" name="Google Shape;154;p13"/>
                <p:cNvGrpSpPr/>
                <p:nvPr/>
              </p:nvGrpSpPr>
              <p:grpSpPr>
                <a:xfrm>
                  <a:off x="9696994" y="2879011"/>
                  <a:ext cx="550011" cy="693638"/>
                  <a:chOff x="6444000" y="4922982"/>
                  <a:chExt cx="550011" cy="693638"/>
                </a:xfrm>
              </p:grpSpPr>
              <p:pic>
                <p:nvPicPr>
                  <p:cNvPr id="155" name="Google Shape;155;p13"/>
                  <p:cNvPicPr preferRelativeResize="0"/>
                  <p:nvPr/>
                </p:nvPicPr>
                <p:blipFill rotWithShape="1">
                  <a:blip r:embed="rId9">
                    <a:alphaModFix/>
                  </a:blip>
                  <a:srcRect t="979" r="67222" b="1"/>
                  <a:stretch/>
                </p:blipFill>
                <p:spPr>
                  <a:xfrm>
                    <a:off x="6444000" y="4922982"/>
                    <a:ext cx="540000" cy="54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56" name="Google Shape;156;p13"/>
                  <p:cNvPicPr preferRelativeResize="0"/>
                  <p:nvPr/>
                </p:nvPicPr>
                <p:blipFill rotWithShape="1">
                  <a:blip r:embed="rId9">
                    <a:alphaModFix/>
                  </a:blip>
                  <a:srcRect l="32511" t="3605"/>
                  <a:stretch/>
                </p:blipFill>
                <p:spPr>
                  <a:xfrm>
                    <a:off x="6454011" y="5375596"/>
                    <a:ext cx="540000" cy="2410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57" name="Google Shape;157;p13"/>
                <p:cNvGrpSpPr/>
                <p:nvPr/>
              </p:nvGrpSpPr>
              <p:grpSpPr>
                <a:xfrm>
                  <a:off x="10296000" y="2726120"/>
                  <a:ext cx="792000" cy="854621"/>
                  <a:chOff x="6274011" y="3235106"/>
                  <a:chExt cx="900000" cy="971160"/>
                </a:xfrm>
              </p:grpSpPr>
              <p:pic>
                <p:nvPicPr>
                  <p:cNvPr id="158" name="Google Shape;158;p13"/>
                  <p:cNvPicPr preferRelativeResize="0"/>
                  <p:nvPr/>
                </p:nvPicPr>
                <p:blipFill rotWithShape="1">
                  <a:blip r:embed="rId10">
                    <a:alphaModFix/>
                  </a:blip>
                  <a:srcRect/>
                  <a:stretch/>
                </p:blipFill>
                <p:spPr>
                  <a:xfrm>
                    <a:off x="6274011" y="3235106"/>
                    <a:ext cx="900000" cy="90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59" name="Google Shape;159;p13"/>
                  <p:cNvPicPr preferRelativeResize="0"/>
                  <p:nvPr/>
                </p:nvPicPr>
                <p:blipFill rotWithShape="1">
                  <a:blip r:embed="rId11">
                    <a:alphaModFix/>
                  </a:blip>
                  <a:srcRect/>
                  <a:stretch/>
                </p:blipFill>
                <p:spPr>
                  <a:xfrm>
                    <a:off x="6364011" y="3932284"/>
                    <a:ext cx="720000" cy="27398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160" name="Google Shape;160;p13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/>
                <a:stretch/>
              </p:blipFill>
              <p:spPr>
                <a:xfrm>
                  <a:off x="9003712" y="2887103"/>
                  <a:ext cx="540000" cy="67745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61" name="Google Shape;161;p13"/>
              <p:cNvSpPr txBox="1"/>
              <p:nvPr/>
            </p:nvSpPr>
            <p:spPr>
              <a:xfrm>
                <a:off x="8391623" y="4872412"/>
                <a:ext cx="2246682" cy="6319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Java, MySQL,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JSP, Spring, MyBatis</a:t>
                </a:r>
                <a:endParaRPr sz="1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62" name="Google Shape;162;p13"/>
            <p:cNvSpPr/>
            <p:nvPr/>
          </p:nvSpPr>
          <p:spPr>
            <a:xfrm rot="18868380">
              <a:off x="8564219" y="2411830"/>
              <a:ext cx="554182" cy="977582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3"/>
            <p:cNvSpPr/>
            <p:nvPr/>
          </p:nvSpPr>
          <p:spPr>
            <a:xfrm rot="18751197">
              <a:off x="2792848" y="3876237"/>
              <a:ext cx="554182" cy="977582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3"/>
            <p:cNvSpPr/>
            <p:nvPr/>
          </p:nvSpPr>
          <p:spPr>
            <a:xfrm rot="5400000">
              <a:off x="7363611" y="4674456"/>
              <a:ext cx="554182" cy="977582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3"/>
            <p:cNvSpPr/>
            <p:nvPr/>
          </p:nvSpPr>
          <p:spPr>
            <a:xfrm rot="16200000">
              <a:off x="4752877" y="1948355"/>
              <a:ext cx="554182" cy="977582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6" name="Google Shape;166;p13"/>
            <p:cNvGrpSpPr/>
            <p:nvPr/>
          </p:nvGrpSpPr>
          <p:grpSpPr>
            <a:xfrm>
              <a:off x="5950832" y="980748"/>
              <a:ext cx="2175346" cy="2654610"/>
              <a:chOff x="5709507" y="1006646"/>
              <a:chExt cx="2175346" cy="2654610"/>
            </a:xfrm>
          </p:grpSpPr>
          <p:grpSp>
            <p:nvGrpSpPr>
              <p:cNvPr id="167" name="Google Shape;167;p13"/>
              <p:cNvGrpSpPr/>
              <p:nvPr/>
            </p:nvGrpSpPr>
            <p:grpSpPr>
              <a:xfrm>
                <a:off x="5709507" y="1006646"/>
                <a:ext cx="2175346" cy="2654610"/>
                <a:chOff x="5709507" y="1006646"/>
                <a:chExt cx="2175346" cy="2654610"/>
              </a:xfrm>
            </p:grpSpPr>
            <p:grpSp>
              <p:nvGrpSpPr>
                <p:cNvPr id="168" name="Google Shape;168;p13"/>
                <p:cNvGrpSpPr/>
                <p:nvPr/>
              </p:nvGrpSpPr>
              <p:grpSpPr>
                <a:xfrm>
                  <a:off x="5982107" y="1294961"/>
                  <a:ext cx="1902746" cy="2366295"/>
                  <a:chOff x="8121960" y="2143002"/>
                  <a:chExt cx="2785997" cy="3464725"/>
                </a:xfrm>
              </p:grpSpPr>
              <p:sp>
                <p:nvSpPr>
                  <p:cNvPr id="169" name="Google Shape;169;p13"/>
                  <p:cNvSpPr/>
                  <p:nvPr/>
                </p:nvSpPr>
                <p:spPr>
                  <a:xfrm>
                    <a:off x="8263432" y="2143002"/>
                    <a:ext cx="2503055" cy="3464725"/>
                  </a:xfrm>
                  <a:prstGeom prst="round2SameRect">
                    <a:avLst>
                      <a:gd name="adj1" fmla="val 16667"/>
                      <a:gd name="adj2" fmla="val 0"/>
                    </a:avLst>
                  </a:prstGeom>
                  <a:solidFill>
                    <a:schemeClr val="lt1">
                      <a:alpha val="20000"/>
                    </a:schemeClr>
                  </a:solidFill>
                  <a:ln w="6350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0" name="Google Shape;170;p13"/>
                  <p:cNvSpPr/>
                  <p:nvPr/>
                </p:nvSpPr>
                <p:spPr>
                  <a:xfrm>
                    <a:off x="8121960" y="2502877"/>
                    <a:ext cx="2785997" cy="7016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rPr lang="en-US" sz="1800" b="1" i="0" u="none" strike="noStrike" cap="none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WAS</a:t>
                    </a:r>
                    <a:endParaRPr/>
                  </a:p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200"/>
                      <a:buFont typeface="Arial"/>
                      <a:buNone/>
                    </a:pPr>
                    <a:r>
                      <a:rPr lang="en-US" sz="1200" b="1" i="0" u="none" strike="noStrike" cap="non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rPr>
                      <a:t>(Web Application Server)</a:t>
                    </a:r>
                    <a:endParaRPr sz="1200" b="1" i="0" u="none" strike="noStrike" cap="none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71" name="Google Shape;171;p13"/>
                  <p:cNvSpPr txBox="1"/>
                  <p:nvPr/>
                </p:nvSpPr>
                <p:spPr>
                  <a:xfrm>
                    <a:off x="8645666" y="4872412"/>
                    <a:ext cx="1738598" cy="3752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3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rPr>
                      <a:t>Apache Tomcat</a:t>
                    </a:r>
                    <a:endParaRPr sz="1300" b="0" i="0" u="none" strike="noStrike" cap="none">
                      <a:solidFill>
                        <a:srgbClr val="000000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</p:grpSp>
            <p:pic>
              <p:nvPicPr>
                <p:cNvPr id="172" name="Google Shape;172;p13" descr="http://download.seaicons.com/icons/custom-icon-design/pretty-office-3/256/Globe-icon.png"/>
                <p:cNvPicPr preferRelativeResize="0"/>
                <p:nvPr/>
              </p:nvPicPr>
              <p:blipFill rotWithShape="1">
                <a:blip r:embed="rId13">
                  <a:alphaModFix/>
                </a:blip>
                <a:srcRect r="3349" b="12360"/>
                <a:stretch/>
              </p:blipFill>
              <p:spPr>
                <a:xfrm>
                  <a:off x="5709507" y="1006646"/>
                  <a:ext cx="853262" cy="77370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73" name="Google Shape;173;p13"/>
              <p:cNvPicPr preferRelativeResize="0"/>
              <p:nvPr/>
            </p:nvPicPr>
            <p:blipFill rotWithShape="1">
              <a:blip r:embed="rId14">
                <a:alphaModFix/>
              </a:blip>
              <a:srcRect/>
              <a:stretch/>
            </p:blipFill>
            <p:spPr>
              <a:xfrm>
                <a:off x="6573480" y="2345938"/>
                <a:ext cx="720000" cy="72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74" name="Google Shape;174;p13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4655556" y="1426026"/>
              <a:ext cx="873498" cy="4202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5" name="Google Shape;175;p13"/>
            <p:cNvSpPr txBox="1"/>
            <p:nvPr/>
          </p:nvSpPr>
          <p:spPr>
            <a:xfrm>
              <a:off x="4780032" y="1864238"/>
              <a:ext cx="599844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AJAX</a:t>
              </a:r>
              <a:endParaRPr sz="13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6" name="Google Shape;176;p13"/>
            <p:cNvSpPr/>
            <p:nvPr/>
          </p:nvSpPr>
          <p:spPr>
            <a:xfrm rot="2847828">
              <a:off x="5868958" y="3603293"/>
              <a:ext cx="554182" cy="744354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7" name="Google Shape;177;p13"/>
            <p:cNvGrpSpPr/>
            <p:nvPr/>
          </p:nvGrpSpPr>
          <p:grpSpPr>
            <a:xfrm>
              <a:off x="2951326" y="3095317"/>
              <a:ext cx="4112914" cy="3988453"/>
              <a:chOff x="3170394" y="2970279"/>
              <a:chExt cx="4112914" cy="3988453"/>
            </a:xfrm>
          </p:grpSpPr>
          <p:pic>
            <p:nvPicPr>
              <p:cNvPr id="178" name="Google Shape;178;p13"/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4845041" y="4204409"/>
                <a:ext cx="720000" cy="72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9" name="Google Shape;179;p13"/>
              <p:cNvSpPr/>
              <p:nvPr/>
            </p:nvSpPr>
            <p:spPr>
              <a:xfrm>
                <a:off x="4627742" y="3872758"/>
                <a:ext cx="1205818" cy="3937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1" i="0" u="none" strike="noStrike" cap="none">
                    <a:solidFill>
                      <a:srgbClr val="0C0C0C"/>
                    </a:solidFill>
                    <a:latin typeface="Arial"/>
                    <a:ea typeface="Arial"/>
                    <a:cs typeface="Arial"/>
                    <a:sym typeface="Arial"/>
                  </a:rPr>
                  <a:t>Tools</a:t>
                </a:r>
                <a:endParaRPr sz="12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180" name="Google Shape;180;p13"/>
              <p:cNvGrpSpPr/>
              <p:nvPr/>
            </p:nvGrpSpPr>
            <p:grpSpPr>
              <a:xfrm rot="1317272">
                <a:off x="3614310" y="3464373"/>
                <a:ext cx="3225083" cy="3000266"/>
                <a:chOff x="3729227" y="3589632"/>
                <a:chExt cx="3341393" cy="3108468"/>
              </a:xfrm>
            </p:grpSpPr>
            <p:sp>
              <p:nvSpPr>
                <p:cNvPr id="181" name="Google Shape;181;p13"/>
                <p:cNvSpPr/>
                <p:nvPr/>
              </p:nvSpPr>
              <p:spPr>
                <a:xfrm>
                  <a:off x="5099251" y="6338100"/>
                  <a:ext cx="540000" cy="360000"/>
                </a:xfrm>
                <a:prstGeom prst="flowChartManualOperation">
                  <a:avLst/>
                </a:prstGeom>
                <a:solidFill>
                  <a:schemeClr val="dk1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" name="Google Shape;182;p13"/>
                <p:cNvSpPr/>
                <p:nvPr/>
              </p:nvSpPr>
              <p:spPr>
                <a:xfrm>
                  <a:off x="5122176" y="3589632"/>
                  <a:ext cx="540000" cy="360000"/>
                </a:xfrm>
                <a:prstGeom prst="flowChartManualOperation">
                  <a:avLst/>
                </a:prstGeom>
                <a:solidFill>
                  <a:schemeClr val="dk1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cene3d>
                  <a:camera prst="orthographicFront">
                    <a:rot lat="0" lon="0" rev="10800000"/>
                  </a:camera>
                  <a:lightRig rig="threePt" dir="t"/>
                </a:scene3d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" name="Google Shape;183;p13"/>
                <p:cNvSpPr/>
                <p:nvPr/>
              </p:nvSpPr>
              <p:spPr>
                <a:xfrm>
                  <a:off x="6530620" y="5001849"/>
                  <a:ext cx="540000" cy="360000"/>
                </a:xfrm>
                <a:prstGeom prst="flowChartManualOperation">
                  <a:avLst/>
                </a:prstGeom>
                <a:solidFill>
                  <a:schemeClr val="dk1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cene3d>
                  <a:camera prst="orthographicFront">
                    <a:rot lat="0" lon="0" rev="5400000"/>
                  </a:camera>
                  <a:lightRig rig="threePt" dir="t"/>
                </a:scene3d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" name="Google Shape;184;p13"/>
                <p:cNvSpPr/>
                <p:nvPr/>
              </p:nvSpPr>
              <p:spPr>
                <a:xfrm>
                  <a:off x="3729227" y="5001849"/>
                  <a:ext cx="540000" cy="360000"/>
                </a:xfrm>
                <a:prstGeom prst="flowChartManualOperation">
                  <a:avLst/>
                </a:prstGeom>
                <a:solidFill>
                  <a:schemeClr val="dk1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cene3d>
                  <a:camera prst="orthographicFront">
                    <a:rot lat="0" lon="0" rev="16200000"/>
                  </a:camera>
                  <a:lightRig rig="threePt" dir="t"/>
                </a:scene3d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" name="Google Shape;185;p13"/>
                <p:cNvSpPr/>
                <p:nvPr/>
              </p:nvSpPr>
              <p:spPr>
                <a:xfrm>
                  <a:off x="4125341" y="5938472"/>
                  <a:ext cx="540000" cy="360000"/>
                </a:xfrm>
                <a:prstGeom prst="flowChartManualOperation">
                  <a:avLst/>
                </a:prstGeom>
                <a:solidFill>
                  <a:schemeClr val="dk1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cene3d>
                  <a:camera prst="orthographicFront">
                    <a:rot lat="0" lon="0" rev="18900000"/>
                  </a:camera>
                  <a:lightRig rig="threePt" dir="t"/>
                </a:scene3d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" name="Google Shape;186;p13"/>
                <p:cNvSpPr/>
                <p:nvPr/>
              </p:nvSpPr>
              <p:spPr>
                <a:xfrm>
                  <a:off x="4125341" y="3976824"/>
                  <a:ext cx="540000" cy="360000"/>
                </a:xfrm>
                <a:prstGeom prst="flowChartManualOperation">
                  <a:avLst/>
                </a:prstGeom>
                <a:solidFill>
                  <a:schemeClr val="dk1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cene3d>
                  <a:camera prst="orthographicFront">
                    <a:rot lat="0" lon="0" rev="13500000"/>
                  </a:camera>
                  <a:lightRig rig="threePt" dir="t"/>
                </a:scene3d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" name="Google Shape;187;p13"/>
                <p:cNvSpPr/>
                <p:nvPr/>
              </p:nvSpPr>
              <p:spPr>
                <a:xfrm>
                  <a:off x="6119334" y="5964848"/>
                  <a:ext cx="540000" cy="360000"/>
                </a:xfrm>
                <a:prstGeom prst="flowChartManualOperation">
                  <a:avLst/>
                </a:prstGeom>
                <a:solidFill>
                  <a:schemeClr val="dk1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cene3d>
                  <a:camera prst="orthographicFront">
                    <a:rot lat="0" lon="0" rev="2700000"/>
                  </a:camera>
                  <a:lightRig rig="threePt" dir="t"/>
                </a:scene3d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" name="Google Shape;188;p13"/>
                <p:cNvSpPr/>
                <p:nvPr/>
              </p:nvSpPr>
              <p:spPr>
                <a:xfrm>
                  <a:off x="6186016" y="4014535"/>
                  <a:ext cx="540000" cy="360000"/>
                </a:xfrm>
                <a:prstGeom prst="flowChartManualOperation">
                  <a:avLst/>
                </a:prstGeom>
                <a:solidFill>
                  <a:schemeClr val="dk1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cene3d>
                  <a:camera prst="orthographicFront">
                    <a:rot lat="0" lon="0" rev="8100000"/>
                  </a:camera>
                  <a:lightRig rig="threePt" dir="t"/>
                </a:scene3d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" name="Google Shape;189;p13"/>
                <p:cNvSpPr/>
                <p:nvPr/>
              </p:nvSpPr>
              <p:spPr>
                <a:xfrm>
                  <a:off x="4170402" y="3907039"/>
                  <a:ext cx="2459805" cy="2459805"/>
                </a:xfrm>
                <a:prstGeom prst="ellipse">
                  <a:avLst/>
                </a:prstGeom>
                <a:noFill/>
                <a:ln w="635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190" name="Google Shape;190;p13"/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4790133" y="4807799"/>
                <a:ext cx="208868" cy="54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1" name="Google Shape;191;p13"/>
              <p:cNvPicPr preferRelativeResize="0"/>
              <p:nvPr/>
            </p:nvPicPr>
            <p:blipFill rotWithShape="1">
              <a:blip r:embed="rId18">
                <a:alphaModFix/>
              </a:blip>
              <a:srcRect/>
              <a:stretch/>
            </p:blipFill>
            <p:spPr>
              <a:xfrm>
                <a:off x="5186012" y="4864842"/>
                <a:ext cx="561176" cy="46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2" name="Google Shape;192;p13"/>
              <p:cNvSpPr txBox="1"/>
              <p:nvPr/>
            </p:nvSpPr>
            <p:spPr>
              <a:xfrm>
                <a:off x="4510176" y="5480223"/>
                <a:ext cx="1455848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Eclipse, Lombok,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Github</a:t>
                </a:r>
                <a:endParaRPr sz="13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9"/>
          <p:cNvSpPr txBox="1">
            <a:spLocks noGrp="1"/>
          </p:cNvSpPr>
          <p:nvPr>
            <p:ph type="body" idx="1"/>
          </p:nvPr>
        </p:nvSpPr>
        <p:spPr>
          <a:xfrm>
            <a:off x="144000" y="792000"/>
            <a:ext cx="4899786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</a:pPr>
            <a:r>
              <a:rPr lang="en-US" sz="2200" b="1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3-</a:t>
            </a:r>
            <a:r>
              <a:rPr lang="en-US" sz="2200" b="1">
                <a:solidFill>
                  <a:schemeClr val="accent6"/>
                </a:solidFill>
              </a:rPr>
              <a:t>8</a:t>
            </a:r>
            <a:r>
              <a:rPr lang="en-US" sz="2200" b="1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) </a:t>
            </a:r>
            <a:r>
              <a:rPr lang="en-US" sz="2200" b="1">
                <a:latin typeface="Malgun Gothic"/>
                <a:ea typeface="Malgun Gothic"/>
                <a:cs typeface="Malgun Gothic"/>
                <a:sym typeface="Malgun Gothic"/>
              </a:rPr>
              <a:t>고객센터 &gt; 비회원 주문확인</a:t>
            </a:r>
            <a:endParaRPr sz="22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9" name="Google Shape;1019;p19"/>
          <p:cNvSpPr/>
          <p:nvPr/>
        </p:nvSpPr>
        <p:spPr>
          <a:xfrm>
            <a:off x="8064000" y="0"/>
            <a:ext cx="3240000" cy="540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19"/>
          <p:cNvSpPr txBox="1"/>
          <p:nvPr/>
        </p:nvSpPr>
        <p:spPr>
          <a:xfrm>
            <a:off x="6768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19"/>
          <p:cNvSpPr txBox="1"/>
          <p:nvPr/>
        </p:nvSpPr>
        <p:spPr>
          <a:xfrm>
            <a:off x="7416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19"/>
          <p:cNvSpPr txBox="1"/>
          <p:nvPr/>
        </p:nvSpPr>
        <p:spPr>
          <a:xfrm>
            <a:off x="8064000" y="0"/>
            <a:ext cx="324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A91D24"/>
                </a:solidFill>
                <a:latin typeface="Arial"/>
                <a:ea typeface="Arial"/>
                <a:cs typeface="Arial"/>
                <a:sym typeface="Arial"/>
              </a:rPr>
              <a:t>03. 기술 상세 - 사용자</a:t>
            </a:r>
            <a:endParaRPr sz="2200" b="1" i="0" u="none" strike="noStrike" cap="none">
              <a:solidFill>
                <a:srgbClr val="A91D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19"/>
          <p:cNvSpPr txBox="1"/>
          <p:nvPr/>
        </p:nvSpPr>
        <p:spPr>
          <a:xfrm>
            <a:off x="11340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19"/>
          <p:cNvSpPr txBox="1">
            <a:spLocks noGrp="1"/>
          </p:cNvSpPr>
          <p:nvPr>
            <p:ph type="sldNum" idx="12"/>
          </p:nvPr>
        </p:nvSpPr>
        <p:spPr>
          <a:xfrm>
            <a:off x="9312564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pic>
        <p:nvPicPr>
          <p:cNvPr id="1025" name="Google Shape;1025;p19" descr="스크린샷, 모니터, 쥐고있는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95040" y="2357323"/>
            <a:ext cx="3796960" cy="2437719"/>
          </a:xfrm>
          <a:prstGeom prst="rect">
            <a:avLst/>
          </a:prstGeom>
          <a:solidFill>
            <a:srgbClr val="ECECEC"/>
          </a:solidFill>
          <a:ln w="1905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0000" algn="tl" rotWithShape="0">
              <a:srgbClr val="000000">
                <a:alpha val="40784"/>
              </a:srgbClr>
            </a:outerShdw>
          </a:effectLst>
        </p:spPr>
      </p:pic>
      <p:pic>
        <p:nvPicPr>
          <p:cNvPr id="1026" name="Google Shape;1026;p19" descr="시계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0543" y="1804682"/>
            <a:ext cx="1722269" cy="3718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19"/>
          <p:cNvPicPr preferRelativeResize="0"/>
          <p:nvPr/>
        </p:nvPicPr>
        <p:blipFill rotWithShape="1">
          <a:blip r:embed="rId5">
            <a:alphaModFix/>
          </a:blip>
          <a:srcRect l="10521" t="5900" r="9351" b="5124"/>
          <a:stretch/>
        </p:blipFill>
        <p:spPr>
          <a:xfrm>
            <a:off x="8186549" y="1236850"/>
            <a:ext cx="3600000" cy="4680000"/>
          </a:xfrm>
          <a:prstGeom prst="rect">
            <a:avLst/>
          </a:prstGeom>
          <a:solidFill>
            <a:srgbClr val="ECECEC"/>
          </a:solidFill>
          <a:ln w="1905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0000" algn="tl" rotWithShape="0">
              <a:srgbClr val="000000">
                <a:alpha val="40784"/>
              </a:srgbClr>
            </a:outerShdw>
          </a:effectLst>
        </p:spPr>
      </p:pic>
      <p:sp>
        <p:nvSpPr>
          <p:cNvPr id="1028" name="Google Shape;1028;p19"/>
          <p:cNvSpPr/>
          <p:nvPr/>
        </p:nvSpPr>
        <p:spPr>
          <a:xfrm>
            <a:off x="2670704" y="4922015"/>
            <a:ext cx="6840000" cy="1440000"/>
          </a:xfrm>
          <a:prstGeom prst="rect">
            <a:avLst/>
          </a:prstGeom>
          <a:solidFill>
            <a:srgbClr val="FFE599"/>
          </a:solidFill>
          <a:ln>
            <a:noFill/>
          </a:ln>
          <a:effectLst>
            <a:outerShdw blurRad="50800" dist="1270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1500" b="0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비회원 주문확인은 비로그인 상태에서 진행되며 이 버튼을 클릭 하면 비회원 조회주문으로 이동된다.</a:t>
            </a:r>
            <a:endParaRPr/>
          </a:p>
          <a:p>
            <a:pPr marL="285750" marR="0" lvl="0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1500" b="0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비회원 주문조회를 하면 해당 비회원의 상세 주문조회를 확인할 수 있다.</a:t>
            </a:r>
            <a:endParaRPr sz="1500" b="0" i="0" u="none" strike="noStrike" cap="none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9" name="Google Shape;1029;p19"/>
          <p:cNvSpPr/>
          <p:nvPr/>
        </p:nvSpPr>
        <p:spPr>
          <a:xfrm>
            <a:off x="1906826" y="2929459"/>
            <a:ext cx="1658546" cy="1293445"/>
          </a:xfrm>
          <a:prstGeom prst="rightArrow">
            <a:avLst>
              <a:gd name="adj1" fmla="val 50000"/>
              <a:gd name="adj2" fmla="val 52620"/>
            </a:avLst>
          </a:prstGeom>
          <a:solidFill>
            <a:srgbClr val="A91D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비회원 주문확인 클릭</a:t>
            </a: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0" name="Google Shape;1030;p19"/>
          <p:cNvSpPr/>
          <p:nvPr/>
        </p:nvSpPr>
        <p:spPr>
          <a:xfrm>
            <a:off x="7040375" y="2929458"/>
            <a:ext cx="1399249" cy="1293445"/>
          </a:xfrm>
          <a:prstGeom prst="rightArrow">
            <a:avLst>
              <a:gd name="adj1" fmla="val 50000"/>
              <a:gd name="adj2" fmla="val 52620"/>
            </a:avLst>
          </a:prstGeom>
          <a:solidFill>
            <a:srgbClr val="A91D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비회원 주문조회</a:t>
            </a: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1" name="Google Shape;1031;p19"/>
          <p:cNvSpPr/>
          <p:nvPr/>
        </p:nvSpPr>
        <p:spPr>
          <a:xfrm>
            <a:off x="891479" y="4879093"/>
            <a:ext cx="1295540" cy="409344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24"/>
          <p:cNvSpPr txBox="1">
            <a:spLocks noGrp="1"/>
          </p:cNvSpPr>
          <p:nvPr>
            <p:ph type="body" idx="1"/>
          </p:nvPr>
        </p:nvSpPr>
        <p:spPr>
          <a:xfrm>
            <a:off x="144000" y="792000"/>
            <a:ext cx="2880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</a:pPr>
            <a:r>
              <a:rPr lang="en-US" sz="2200" b="1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3-</a:t>
            </a:r>
            <a:r>
              <a:rPr lang="en-US" sz="2200" b="1">
                <a:solidFill>
                  <a:schemeClr val="accent6"/>
                </a:solidFill>
              </a:rPr>
              <a:t>9</a:t>
            </a:r>
            <a:r>
              <a:rPr lang="en-US" sz="2200" b="1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) </a:t>
            </a:r>
            <a:r>
              <a:rPr lang="en-US" sz="2200" b="1">
                <a:latin typeface="Malgun Gothic"/>
                <a:ea typeface="Malgun Gothic"/>
                <a:cs typeface="Malgun Gothic"/>
                <a:sym typeface="Malgun Gothic"/>
              </a:rPr>
              <a:t>인기차트</a:t>
            </a:r>
            <a:endParaRPr sz="22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7" name="Google Shape;1037;p24"/>
          <p:cNvSpPr/>
          <p:nvPr/>
        </p:nvSpPr>
        <p:spPr>
          <a:xfrm>
            <a:off x="8064000" y="0"/>
            <a:ext cx="3240000" cy="540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24"/>
          <p:cNvSpPr txBox="1"/>
          <p:nvPr/>
        </p:nvSpPr>
        <p:spPr>
          <a:xfrm>
            <a:off x="6768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24"/>
          <p:cNvSpPr txBox="1"/>
          <p:nvPr/>
        </p:nvSpPr>
        <p:spPr>
          <a:xfrm>
            <a:off x="7416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24"/>
          <p:cNvSpPr txBox="1"/>
          <p:nvPr/>
        </p:nvSpPr>
        <p:spPr>
          <a:xfrm>
            <a:off x="8064000" y="0"/>
            <a:ext cx="324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A91D24"/>
                </a:solidFill>
                <a:latin typeface="Arial"/>
                <a:ea typeface="Arial"/>
                <a:cs typeface="Arial"/>
                <a:sym typeface="Arial"/>
              </a:rPr>
              <a:t>03. 기술 상세 - 사용자</a:t>
            </a:r>
            <a:endParaRPr sz="2200" b="1" i="0" u="none" strike="noStrike" cap="none">
              <a:solidFill>
                <a:srgbClr val="A91D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24"/>
          <p:cNvSpPr txBox="1"/>
          <p:nvPr/>
        </p:nvSpPr>
        <p:spPr>
          <a:xfrm>
            <a:off x="11340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24"/>
          <p:cNvSpPr txBox="1">
            <a:spLocks noGrp="1"/>
          </p:cNvSpPr>
          <p:nvPr>
            <p:ph type="sldNum" idx="12"/>
          </p:nvPr>
        </p:nvSpPr>
        <p:spPr>
          <a:xfrm>
            <a:off x="9312564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grpSp>
        <p:nvGrpSpPr>
          <p:cNvPr id="1043" name="Google Shape;1043;p24"/>
          <p:cNvGrpSpPr/>
          <p:nvPr/>
        </p:nvGrpSpPr>
        <p:grpSpPr>
          <a:xfrm>
            <a:off x="552450" y="1224000"/>
            <a:ext cx="5540305" cy="5117286"/>
            <a:chOff x="971550" y="1224000"/>
            <a:chExt cx="5540305" cy="5117286"/>
          </a:xfrm>
        </p:grpSpPr>
        <p:grpSp>
          <p:nvGrpSpPr>
            <p:cNvPr id="1044" name="Google Shape;1044;p24"/>
            <p:cNvGrpSpPr/>
            <p:nvPr/>
          </p:nvGrpSpPr>
          <p:grpSpPr>
            <a:xfrm>
              <a:off x="971550" y="1224000"/>
              <a:ext cx="5540305" cy="5117286"/>
              <a:chOff x="1209675" y="1224000"/>
              <a:chExt cx="5540305" cy="5504213"/>
            </a:xfrm>
          </p:grpSpPr>
          <p:pic>
            <p:nvPicPr>
              <p:cNvPr id="1045" name="Google Shape;1045;p24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209675" y="1224000"/>
                <a:ext cx="5400000" cy="37511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6" name="Google Shape;1046;p2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349980" y="5585496"/>
                <a:ext cx="5400000" cy="114271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47" name="Google Shape;1047;p24"/>
              <p:cNvSpPr txBox="1"/>
              <p:nvPr/>
            </p:nvSpPr>
            <p:spPr>
              <a:xfrm rot="5400000">
                <a:off x="3896870" y="5078991"/>
                <a:ext cx="306219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…</a:t>
                </a:r>
                <a:endParaRPr sz="15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48" name="Google Shape;1048;p24"/>
            <p:cNvSpPr/>
            <p:nvPr/>
          </p:nvSpPr>
          <p:spPr>
            <a:xfrm>
              <a:off x="2535898" y="1930121"/>
              <a:ext cx="288000" cy="28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24"/>
            <p:cNvSpPr/>
            <p:nvPr/>
          </p:nvSpPr>
          <p:spPr>
            <a:xfrm>
              <a:off x="996730" y="5948806"/>
              <a:ext cx="288000" cy="28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0" name="Google Shape;1050;p24"/>
          <p:cNvSpPr/>
          <p:nvPr/>
        </p:nvSpPr>
        <p:spPr>
          <a:xfrm>
            <a:off x="6538275" y="1781127"/>
            <a:ext cx="4680000" cy="3960000"/>
          </a:xfrm>
          <a:prstGeom prst="rect">
            <a:avLst/>
          </a:prstGeom>
          <a:solidFill>
            <a:srgbClr val="FFE599"/>
          </a:solidFill>
          <a:ln>
            <a:noFill/>
          </a:ln>
          <a:effectLst>
            <a:outerShdw blurRad="50800" dist="635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1.</a:t>
            </a:r>
            <a:r>
              <a:rPr lang="en-US" sz="15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선호 장르 분석</a:t>
            </a:r>
            <a:endParaRPr sz="15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✔"/>
            </a:pPr>
            <a:r>
              <a:rPr lang="en-US" sz="15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판매량 상위 100개 음반의 장르 분포 분석</a:t>
            </a:r>
            <a:endParaRPr/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✔"/>
            </a:pPr>
            <a:r>
              <a:rPr lang="en-US" sz="15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naver billboard plugin 활용</a:t>
            </a:r>
            <a:endParaRPr/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</a:t>
            </a:r>
            <a:r>
              <a:rPr lang="en-US"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순위 더보기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✔"/>
            </a:pPr>
            <a:r>
              <a:rPr lang="en-US" sz="15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버튼 클릭할 때마다 하위 10개 음반 노출</a:t>
            </a:r>
            <a:endParaRPr/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✔"/>
            </a:pPr>
            <a:r>
              <a:rPr lang="en-US" sz="15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최대 100개까지 노출됨.</a:t>
            </a:r>
            <a:endParaRPr sz="1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25"/>
          <p:cNvSpPr txBox="1">
            <a:spLocks noGrp="1"/>
          </p:cNvSpPr>
          <p:nvPr>
            <p:ph type="body" idx="1"/>
          </p:nvPr>
        </p:nvSpPr>
        <p:spPr>
          <a:xfrm>
            <a:off x="144000" y="792000"/>
            <a:ext cx="2880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</a:pPr>
            <a:r>
              <a:rPr lang="en-US" sz="2200" b="1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3-</a:t>
            </a:r>
            <a:r>
              <a:rPr lang="en-US" sz="2200" b="1">
                <a:solidFill>
                  <a:schemeClr val="accent6"/>
                </a:solidFill>
              </a:rPr>
              <a:t>10</a:t>
            </a:r>
            <a:r>
              <a:rPr lang="en-US" sz="2200" b="1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) </a:t>
            </a:r>
            <a:r>
              <a:rPr lang="en-US" sz="2200" b="1">
                <a:latin typeface="Malgun Gothic"/>
                <a:ea typeface="Malgun Gothic"/>
                <a:cs typeface="Malgun Gothic"/>
                <a:sym typeface="Malgun Gothic"/>
              </a:rPr>
              <a:t>추천 음반</a:t>
            </a:r>
            <a:endParaRPr sz="22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6" name="Google Shape;1056;p25"/>
          <p:cNvSpPr/>
          <p:nvPr/>
        </p:nvSpPr>
        <p:spPr>
          <a:xfrm>
            <a:off x="8064000" y="0"/>
            <a:ext cx="3240000" cy="540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Google Shape;1057;p25"/>
          <p:cNvSpPr txBox="1"/>
          <p:nvPr/>
        </p:nvSpPr>
        <p:spPr>
          <a:xfrm>
            <a:off x="6768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p25"/>
          <p:cNvSpPr txBox="1"/>
          <p:nvPr/>
        </p:nvSpPr>
        <p:spPr>
          <a:xfrm>
            <a:off x="7416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p25"/>
          <p:cNvSpPr txBox="1"/>
          <p:nvPr/>
        </p:nvSpPr>
        <p:spPr>
          <a:xfrm>
            <a:off x="8064000" y="0"/>
            <a:ext cx="324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A91D24"/>
                </a:solidFill>
                <a:latin typeface="Arial"/>
                <a:ea typeface="Arial"/>
                <a:cs typeface="Arial"/>
                <a:sym typeface="Arial"/>
              </a:rPr>
              <a:t>03. 기술 상세 - 사용자</a:t>
            </a:r>
            <a:endParaRPr sz="2200" b="1" i="0" u="none" strike="noStrike" cap="none">
              <a:solidFill>
                <a:srgbClr val="A91D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25"/>
          <p:cNvSpPr txBox="1"/>
          <p:nvPr/>
        </p:nvSpPr>
        <p:spPr>
          <a:xfrm>
            <a:off x="11340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25"/>
          <p:cNvSpPr txBox="1">
            <a:spLocks noGrp="1"/>
          </p:cNvSpPr>
          <p:nvPr>
            <p:ph type="sldNum" idx="12"/>
          </p:nvPr>
        </p:nvSpPr>
        <p:spPr>
          <a:xfrm>
            <a:off x="9312564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pic>
        <p:nvPicPr>
          <p:cNvPr id="1062" name="Google Shape;106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614" y="1381002"/>
            <a:ext cx="3960000" cy="504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292929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sy="-100000" algn="bl" rotWithShape="0"/>
          </a:effectLst>
        </p:spPr>
      </p:pic>
      <p:sp>
        <p:nvSpPr>
          <p:cNvPr id="1063" name="Google Shape;1063;p25"/>
          <p:cNvSpPr/>
          <p:nvPr/>
        </p:nvSpPr>
        <p:spPr>
          <a:xfrm>
            <a:off x="5159896" y="1484784"/>
            <a:ext cx="6264696" cy="4850028"/>
          </a:xfrm>
          <a:prstGeom prst="rect">
            <a:avLst/>
          </a:prstGeom>
          <a:solidFill>
            <a:srgbClr val="FFE599"/>
          </a:solidFill>
          <a:ln>
            <a:noFill/>
          </a:ln>
          <a:effectLst>
            <a:outerShdw blurRad="50800" dist="635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음반을 구매한 회원들의 </a:t>
            </a:r>
            <a:r>
              <a:rPr lang="en-US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나이 및 성별</a:t>
            </a: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정보와 음반 </a:t>
            </a:r>
            <a:r>
              <a:rPr lang="en-US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구매 날짜</a:t>
            </a: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정보를 통해 추천 음반을 제공함.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600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기간별 	&gt;&gt; 주간, 월간, 년간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600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나이별	&gt;&gt; 10대, 20대, 30대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600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성별		&gt;&gt; 남성, 여성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Bootstrap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carousel(캐러셀) 을 사용하여 4초 간격으로 추천 음반 목록이 슬라이드된다.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26"/>
          <p:cNvSpPr txBox="1"/>
          <p:nvPr/>
        </p:nvSpPr>
        <p:spPr>
          <a:xfrm>
            <a:off x="-469900" y="1742331"/>
            <a:ext cx="3619500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기술</a:t>
            </a:r>
            <a:endParaRPr sz="40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상세</a:t>
            </a:r>
            <a:endParaRPr sz="40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(관리자)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  차</a:t>
            </a:r>
            <a:endParaRPr sz="40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9" name="Google Shape;1069;p26"/>
          <p:cNvSpPr txBox="1"/>
          <p:nvPr/>
        </p:nvSpPr>
        <p:spPr>
          <a:xfrm>
            <a:off x="3778539" y="949186"/>
            <a:ext cx="6905625" cy="4708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A91D24"/>
              </a:buClr>
              <a:buSzPts val="2500"/>
              <a:buFont typeface="Malgun Gothic"/>
              <a:buAutoNum type="arabicPeriod"/>
            </a:pPr>
            <a:r>
              <a:rPr lang="en-US" sz="2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관리자 메인 페이지</a:t>
            </a:r>
            <a:endParaRPr sz="2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A91D24"/>
              </a:buClr>
              <a:buSzPts val="2500"/>
              <a:buFont typeface="Malgun Gothic"/>
              <a:buAutoNum type="arabicPeriod"/>
            </a:pPr>
            <a:r>
              <a:rPr lang="en-US" sz="2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회원 관리</a:t>
            </a:r>
            <a:endParaRPr sz="2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A91D24"/>
              </a:buClr>
              <a:buSzPts val="2500"/>
              <a:buFont typeface="Malgun Gothic"/>
              <a:buAutoNum type="arabicPeriod"/>
            </a:pPr>
            <a:r>
              <a:rPr lang="en-US" sz="2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음반 관리</a:t>
            </a:r>
            <a:endParaRPr sz="2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A91D24"/>
              </a:buClr>
              <a:buSzPts val="2500"/>
              <a:buFont typeface="Malgun Gothic"/>
              <a:buAutoNum type="arabicPeriod"/>
            </a:pPr>
            <a:r>
              <a:rPr lang="en-US" sz="2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주문 관리</a:t>
            </a:r>
            <a:endParaRPr sz="2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A91D24"/>
              </a:buClr>
              <a:buSzPts val="2500"/>
              <a:buFont typeface="Malgun Gothic"/>
              <a:buAutoNum type="arabicPeriod"/>
            </a:pPr>
            <a:r>
              <a:rPr lang="en-US" sz="2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게시물 관리</a:t>
            </a:r>
            <a:endParaRPr sz="2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A91D24"/>
              </a:buClr>
              <a:buSzPts val="2500"/>
              <a:buFont typeface="Malgun Gothic"/>
              <a:buAutoNum type="arabicPeriod"/>
            </a:pPr>
            <a:r>
              <a:rPr lang="en-US" sz="2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장바구니 관리</a:t>
            </a:r>
            <a:endParaRPr sz="2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0" name="Google Shape;1070;p26"/>
          <p:cNvSpPr txBox="1">
            <a:spLocks noGrp="1"/>
          </p:cNvSpPr>
          <p:nvPr>
            <p:ph type="sldNum" idx="12"/>
          </p:nvPr>
        </p:nvSpPr>
        <p:spPr>
          <a:xfrm>
            <a:off x="9312564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Google Shape;1075;p27"/>
          <p:cNvPicPr preferRelativeResize="0"/>
          <p:nvPr/>
        </p:nvPicPr>
        <p:blipFill rotWithShape="1">
          <a:blip r:embed="rId3">
            <a:alphaModFix/>
          </a:blip>
          <a:srcRect l="1" t="2112" r="88"/>
          <a:stretch/>
        </p:blipFill>
        <p:spPr>
          <a:xfrm>
            <a:off x="2793518" y="2664000"/>
            <a:ext cx="6671655" cy="288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sp>
        <p:nvSpPr>
          <p:cNvPr id="1076" name="Google Shape;1076;p27"/>
          <p:cNvSpPr txBox="1">
            <a:spLocks noGrp="1"/>
          </p:cNvSpPr>
          <p:nvPr>
            <p:ph type="body" idx="1"/>
          </p:nvPr>
        </p:nvSpPr>
        <p:spPr>
          <a:xfrm>
            <a:off x="144000" y="792000"/>
            <a:ext cx="3429624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</a:pPr>
            <a:r>
              <a:rPr lang="en-US" sz="2200" b="1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4-1) </a:t>
            </a:r>
            <a:r>
              <a:rPr lang="en-US" sz="2200" b="1">
                <a:latin typeface="Malgun Gothic"/>
                <a:ea typeface="Malgun Gothic"/>
                <a:cs typeface="Malgun Gothic"/>
                <a:sym typeface="Malgun Gothic"/>
              </a:rPr>
              <a:t>관리자 메인 페이지</a:t>
            </a:r>
            <a:endParaRPr sz="22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7" name="Google Shape;1077;p27"/>
          <p:cNvSpPr txBox="1"/>
          <p:nvPr/>
        </p:nvSpPr>
        <p:spPr>
          <a:xfrm>
            <a:off x="431999" y="1368000"/>
            <a:ext cx="3044445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 목록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8" name="Google Shape;1078;p27"/>
          <p:cNvSpPr txBox="1"/>
          <p:nvPr/>
        </p:nvSpPr>
        <p:spPr>
          <a:xfrm>
            <a:off x="719999" y="1728000"/>
            <a:ext cx="10270054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✔"/>
            </a:pPr>
            <a:r>
              <a:rPr lang="en-US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관리, 음반 관리, 주문 관리, 게시물 관리, 장바구니 관리</a:t>
            </a:r>
            <a:endParaRPr sz="15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9" name="Google Shape;1079;p27"/>
          <p:cNvSpPr/>
          <p:nvPr/>
        </p:nvSpPr>
        <p:spPr>
          <a:xfrm>
            <a:off x="8689751" y="0"/>
            <a:ext cx="3240000" cy="540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0" name="Google Shape;1080;p27"/>
          <p:cNvSpPr txBox="1"/>
          <p:nvPr/>
        </p:nvSpPr>
        <p:spPr>
          <a:xfrm>
            <a:off x="6745751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sz="2200" b="0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1" name="Google Shape;1081;p27"/>
          <p:cNvSpPr txBox="1"/>
          <p:nvPr/>
        </p:nvSpPr>
        <p:spPr>
          <a:xfrm>
            <a:off x="7393751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2" name="Google Shape;1082;p27"/>
          <p:cNvSpPr txBox="1"/>
          <p:nvPr/>
        </p:nvSpPr>
        <p:spPr>
          <a:xfrm>
            <a:off x="8041751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sz="2200" b="0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3" name="Google Shape;1083;p27"/>
          <p:cNvSpPr txBox="1"/>
          <p:nvPr/>
        </p:nvSpPr>
        <p:spPr>
          <a:xfrm>
            <a:off x="8689751" y="0"/>
            <a:ext cx="324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200"/>
              <a:buFont typeface="Malgun Gothic"/>
              <a:buNone/>
            </a:pPr>
            <a:r>
              <a:rPr lang="en-US" sz="2200" b="1" i="0" u="none" strike="noStrike" cap="none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04. 기술 상세 - 관리자</a:t>
            </a:r>
            <a:endParaRPr sz="2200" b="1" i="0" u="none" strike="noStrike" cap="none">
              <a:solidFill>
                <a:srgbClr val="C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4" name="Google Shape;1084;p27"/>
          <p:cNvSpPr txBox="1">
            <a:spLocks noGrp="1"/>
          </p:cNvSpPr>
          <p:nvPr>
            <p:ph type="sldNum" idx="12"/>
          </p:nvPr>
        </p:nvSpPr>
        <p:spPr>
          <a:xfrm>
            <a:off x="9312564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Malgun Gothic"/>
                <a:ea typeface="Malgun Gothic"/>
                <a:cs typeface="Malgun Gothic"/>
                <a:sym typeface="Malgun Gothic"/>
              </a:rPr>
              <a:t>43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9" name="Google Shape;108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9751" y="1314451"/>
            <a:ext cx="5400000" cy="4617485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algn="tl" rotWithShape="0">
              <a:srgbClr val="000000"/>
            </a:outerShdw>
          </a:effectLst>
        </p:spPr>
      </p:pic>
      <p:sp>
        <p:nvSpPr>
          <p:cNvPr id="1090" name="Google Shape;1090;p28"/>
          <p:cNvSpPr txBox="1">
            <a:spLocks noGrp="1"/>
          </p:cNvSpPr>
          <p:nvPr>
            <p:ph type="body" idx="1"/>
          </p:nvPr>
        </p:nvSpPr>
        <p:spPr>
          <a:xfrm>
            <a:off x="144000" y="792000"/>
            <a:ext cx="2160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</a:pPr>
            <a:r>
              <a:rPr lang="en-US" sz="2200" b="1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4-1) </a:t>
            </a:r>
            <a:r>
              <a:rPr lang="en-US" sz="2200" b="1">
                <a:latin typeface="Malgun Gothic"/>
                <a:ea typeface="Malgun Gothic"/>
                <a:cs typeface="Malgun Gothic"/>
                <a:sym typeface="Malgun Gothic"/>
              </a:rPr>
              <a:t>회원 관리</a:t>
            </a:r>
            <a:endParaRPr sz="22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1" name="Google Shape;1091;p28"/>
          <p:cNvSpPr/>
          <p:nvPr/>
        </p:nvSpPr>
        <p:spPr>
          <a:xfrm>
            <a:off x="8689751" y="0"/>
            <a:ext cx="3240000" cy="540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28"/>
          <p:cNvSpPr txBox="1"/>
          <p:nvPr/>
        </p:nvSpPr>
        <p:spPr>
          <a:xfrm>
            <a:off x="6745751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28"/>
          <p:cNvSpPr txBox="1"/>
          <p:nvPr/>
        </p:nvSpPr>
        <p:spPr>
          <a:xfrm>
            <a:off x="7393751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Google Shape;1094;p28"/>
          <p:cNvSpPr txBox="1"/>
          <p:nvPr/>
        </p:nvSpPr>
        <p:spPr>
          <a:xfrm>
            <a:off x="8041751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28"/>
          <p:cNvSpPr txBox="1"/>
          <p:nvPr/>
        </p:nvSpPr>
        <p:spPr>
          <a:xfrm>
            <a:off x="8689751" y="0"/>
            <a:ext cx="324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200"/>
              <a:buFont typeface="Malgun Gothic"/>
              <a:buNone/>
            </a:pPr>
            <a:r>
              <a:rPr lang="en-US" sz="22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04. 기술 상세 - 관리자</a:t>
            </a:r>
            <a:endParaRPr sz="2200" b="1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28"/>
          <p:cNvSpPr txBox="1">
            <a:spLocks noGrp="1"/>
          </p:cNvSpPr>
          <p:nvPr>
            <p:ph type="sldNum" idx="12"/>
          </p:nvPr>
        </p:nvSpPr>
        <p:spPr>
          <a:xfrm>
            <a:off x="9312564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pic>
        <p:nvPicPr>
          <p:cNvPr id="1097" name="Google Shape;1097;p28"/>
          <p:cNvPicPr preferRelativeResize="0"/>
          <p:nvPr/>
        </p:nvPicPr>
        <p:blipFill rotWithShape="1">
          <a:blip r:embed="rId4">
            <a:alphaModFix/>
          </a:blip>
          <a:srcRect r="20571"/>
          <a:stretch/>
        </p:blipFill>
        <p:spPr>
          <a:xfrm>
            <a:off x="261975" y="2075964"/>
            <a:ext cx="5400000" cy="396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292929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sy="-100000" algn="bl" rotWithShape="0"/>
          </a:effectLst>
        </p:spPr>
      </p:pic>
      <p:sp>
        <p:nvSpPr>
          <p:cNvPr id="1098" name="Google Shape;1098;p28"/>
          <p:cNvSpPr/>
          <p:nvPr/>
        </p:nvSpPr>
        <p:spPr>
          <a:xfrm>
            <a:off x="791175" y="2926694"/>
            <a:ext cx="685200" cy="330856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99" name="Google Shape;1099;p28"/>
          <p:cNvGrpSpPr/>
          <p:nvPr/>
        </p:nvGrpSpPr>
        <p:grpSpPr>
          <a:xfrm>
            <a:off x="7334539" y="1369584"/>
            <a:ext cx="3956049" cy="1181500"/>
            <a:chOff x="7334539" y="2441693"/>
            <a:chExt cx="3956049" cy="1181500"/>
          </a:xfrm>
        </p:grpSpPr>
        <p:pic>
          <p:nvPicPr>
            <p:cNvPr id="1100" name="Google Shape;1100;p28"/>
            <p:cNvPicPr preferRelativeResize="0"/>
            <p:nvPr/>
          </p:nvPicPr>
          <p:blipFill rotWithShape="1">
            <a:blip r:embed="rId5">
              <a:alphaModFix/>
            </a:blip>
            <a:srcRect b="39797"/>
            <a:stretch/>
          </p:blipFill>
          <p:spPr>
            <a:xfrm>
              <a:off x="7334540" y="2441693"/>
              <a:ext cx="3956048" cy="1181500"/>
            </a:xfrm>
            <a:prstGeom prst="rect">
              <a:avLst/>
            </a:pr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101" name="Google Shape;1101;p28"/>
            <p:cNvSpPr/>
            <p:nvPr/>
          </p:nvSpPr>
          <p:spPr>
            <a:xfrm>
              <a:off x="7334539" y="2441693"/>
              <a:ext cx="876011" cy="421658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2" name="Google Shape;1102;p28"/>
          <p:cNvGrpSpPr/>
          <p:nvPr/>
        </p:nvGrpSpPr>
        <p:grpSpPr>
          <a:xfrm>
            <a:off x="7334538" y="2734784"/>
            <a:ext cx="3956050" cy="1181501"/>
            <a:chOff x="7334538" y="3806893"/>
            <a:chExt cx="3956050" cy="1181501"/>
          </a:xfrm>
        </p:grpSpPr>
        <p:pic>
          <p:nvPicPr>
            <p:cNvPr id="1103" name="Google Shape;1103;p28"/>
            <p:cNvPicPr preferRelativeResize="0"/>
            <p:nvPr/>
          </p:nvPicPr>
          <p:blipFill rotWithShape="1">
            <a:blip r:embed="rId6">
              <a:alphaModFix/>
            </a:blip>
            <a:srcRect b="38806"/>
            <a:stretch/>
          </p:blipFill>
          <p:spPr>
            <a:xfrm>
              <a:off x="7334539" y="3806893"/>
              <a:ext cx="3956049" cy="1181501"/>
            </a:xfrm>
            <a:prstGeom prst="rect">
              <a:avLst/>
            </a:pr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104" name="Google Shape;1104;p28"/>
            <p:cNvSpPr/>
            <p:nvPr/>
          </p:nvSpPr>
          <p:spPr>
            <a:xfrm>
              <a:off x="7334538" y="3806893"/>
              <a:ext cx="809337" cy="336482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05" name="Google Shape;1105;p28"/>
          <p:cNvCxnSpPr/>
          <p:nvPr/>
        </p:nvCxnSpPr>
        <p:spPr>
          <a:xfrm rot="10800000" flipH="1">
            <a:off x="1441450" y="1300874"/>
            <a:ext cx="4495800" cy="1655052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06" name="Google Shape;1106;p28"/>
          <p:cNvCxnSpPr/>
          <p:nvPr/>
        </p:nvCxnSpPr>
        <p:spPr>
          <a:xfrm>
            <a:off x="1441450" y="3257550"/>
            <a:ext cx="4548301" cy="2724150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07" name="Google Shape;1107;p28"/>
          <p:cNvSpPr/>
          <p:nvPr/>
        </p:nvSpPr>
        <p:spPr>
          <a:xfrm>
            <a:off x="2427857" y="2437716"/>
            <a:ext cx="3388500" cy="1293300"/>
          </a:xfrm>
          <a:prstGeom prst="rightArrow">
            <a:avLst>
              <a:gd name="adj1" fmla="val 50000"/>
              <a:gd name="adj2" fmla="val 52620"/>
            </a:avLst>
          </a:prstGeom>
          <a:solidFill>
            <a:srgbClr val="A91D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아이디 클릭하면 상세 정보 확인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28"/>
          <p:cNvSpPr/>
          <p:nvPr/>
        </p:nvSpPr>
        <p:spPr>
          <a:xfrm>
            <a:off x="7314563" y="4255340"/>
            <a:ext cx="3996000" cy="1080000"/>
          </a:xfrm>
          <a:prstGeom prst="rect">
            <a:avLst/>
          </a:prstGeom>
          <a:solidFill>
            <a:srgbClr val="FFE599"/>
          </a:solidFill>
          <a:ln>
            <a:noFill/>
          </a:ln>
          <a:effectLst>
            <a:outerShdw blurRad="50800" dist="635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회원정보 CRUD</a:t>
            </a:r>
            <a:endParaRPr sz="1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&gt;&gt; 회원정보에 대한 CRUD 기능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3" name="Google Shape;1113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751" y="2060062"/>
            <a:ext cx="7200000" cy="360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292929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sy="-100000" algn="bl" rotWithShape="0"/>
          </a:effectLst>
        </p:spPr>
      </p:pic>
      <p:sp>
        <p:nvSpPr>
          <p:cNvPr id="1114" name="Google Shape;1114;p29"/>
          <p:cNvSpPr txBox="1">
            <a:spLocks noGrp="1"/>
          </p:cNvSpPr>
          <p:nvPr>
            <p:ph type="body" idx="1"/>
          </p:nvPr>
        </p:nvSpPr>
        <p:spPr>
          <a:xfrm>
            <a:off x="144000" y="792000"/>
            <a:ext cx="2160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</a:pPr>
            <a:r>
              <a:rPr lang="en-US" sz="2200" b="1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4-2) </a:t>
            </a:r>
            <a:r>
              <a:rPr lang="en-US" sz="2200" b="1">
                <a:latin typeface="Malgun Gothic"/>
                <a:ea typeface="Malgun Gothic"/>
                <a:cs typeface="Malgun Gothic"/>
                <a:sym typeface="Malgun Gothic"/>
              </a:rPr>
              <a:t>음반 관리</a:t>
            </a:r>
            <a:endParaRPr sz="22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5" name="Google Shape;1115;p29"/>
          <p:cNvSpPr/>
          <p:nvPr/>
        </p:nvSpPr>
        <p:spPr>
          <a:xfrm>
            <a:off x="8689751" y="0"/>
            <a:ext cx="3240000" cy="540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29"/>
          <p:cNvSpPr txBox="1"/>
          <p:nvPr/>
        </p:nvSpPr>
        <p:spPr>
          <a:xfrm>
            <a:off x="6745751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29"/>
          <p:cNvSpPr txBox="1"/>
          <p:nvPr/>
        </p:nvSpPr>
        <p:spPr>
          <a:xfrm>
            <a:off x="7393751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29"/>
          <p:cNvSpPr txBox="1"/>
          <p:nvPr/>
        </p:nvSpPr>
        <p:spPr>
          <a:xfrm>
            <a:off x="8041751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29"/>
          <p:cNvSpPr txBox="1"/>
          <p:nvPr/>
        </p:nvSpPr>
        <p:spPr>
          <a:xfrm>
            <a:off x="8689751" y="0"/>
            <a:ext cx="324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200"/>
              <a:buFont typeface="Malgun Gothic"/>
              <a:buNone/>
            </a:pPr>
            <a:r>
              <a:rPr lang="en-US" sz="22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04. 기술 상세 - 관리자</a:t>
            </a:r>
            <a:endParaRPr sz="2200" b="1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29"/>
          <p:cNvSpPr txBox="1">
            <a:spLocks noGrp="1"/>
          </p:cNvSpPr>
          <p:nvPr>
            <p:ph type="sldNum" idx="12"/>
          </p:nvPr>
        </p:nvSpPr>
        <p:spPr>
          <a:xfrm>
            <a:off x="9312564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grpSp>
        <p:nvGrpSpPr>
          <p:cNvPr id="1121" name="Google Shape;1121;p29"/>
          <p:cNvGrpSpPr/>
          <p:nvPr/>
        </p:nvGrpSpPr>
        <p:grpSpPr>
          <a:xfrm>
            <a:off x="2536755" y="3804837"/>
            <a:ext cx="3600000" cy="1800000"/>
            <a:chOff x="1020544" y="3268394"/>
            <a:chExt cx="3600001" cy="1800000"/>
          </a:xfrm>
        </p:grpSpPr>
        <p:sp>
          <p:nvSpPr>
            <p:cNvPr id="1122" name="Google Shape;1122;p29"/>
            <p:cNvSpPr txBox="1"/>
            <p:nvPr/>
          </p:nvSpPr>
          <p:spPr>
            <a:xfrm rot="5400000">
              <a:off x="1920544" y="2368394"/>
              <a:ext cx="1800000" cy="3600001"/>
            </a:xfrm>
            <a:prstGeom prst="rect">
              <a:avLst/>
            </a:prstGeom>
            <a:solidFill>
              <a:schemeClr val="lt1"/>
            </a:solidFill>
            <a:ln w="635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              …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23" name="Google Shape;1123;p29"/>
            <p:cNvPicPr preferRelativeResize="0"/>
            <p:nvPr/>
          </p:nvPicPr>
          <p:blipFill rotWithShape="1">
            <a:blip r:embed="rId4">
              <a:alphaModFix/>
            </a:blip>
            <a:srcRect l="-1" r="41802" b="72907"/>
            <a:stretch/>
          </p:blipFill>
          <p:spPr>
            <a:xfrm>
              <a:off x="1110544" y="3338326"/>
              <a:ext cx="3420000" cy="8778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4" name="Google Shape;1124;p29"/>
            <p:cNvPicPr preferRelativeResize="0"/>
            <p:nvPr/>
          </p:nvPicPr>
          <p:blipFill rotWithShape="1">
            <a:blip r:embed="rId4">
              <a:alphaModFix/>
            </a:blip>
            <a:srcRect l="-2" t="82968" r="39147" b="-86"/>
            <a:stretch/>
          </p:blipFill>
          <p:spPr>
            <a:xfrm>
              <a:off x="1131447" y="4454208"/>
              <a:ext cx="3399097" cy="5546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25" name="Google Shape;1125;p29"/>
          <p:cNvGrpSpPr/>
          <p:nvPr/>
        </p:nvGrpSpPr>
        <p:grpSpPr>
          <a:xfrm>
            <a:off x="7821502" y="1998173"/>
            <a:ext cx="3600000" cy="1800000"/>
            <a:chOff x="5089751" y="674029"/>
            <a:chExt cx="3600000" cy="1800000"/>
          </a:xfrm>
        </p:grpSpPr>
        <p:sp>
          <p:nvSpPr>
            <p:cNvPr id="1126" name="Google Shape;1126;p29"/>
            <p:cNvSpPr/>
            <p:nvPr/>
          </p:nvSpPr>
          <p:spPr>
            <a:xfrm rot="5400000">
              <a:off x="5989751" y="-225971"/>
              <a:ext cx="1800000" cy="3600000"/>
            </a:xfrm>
            <a:prstGeom prst="rect">
              <a:avLst/>
            </a:prstGeom>
            <a:solidFill>
              <a:schemeClr val="lt1"/>
            </a:solidFill>
            <a:ln w="635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…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27" name="Google Shape;1127;p2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166000" y="715422"/>
              <a:ext cx="3420000" cy="9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8" name="Google Shape;1128;p2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166000" y="1887616"/>
              <a:ext cx="342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29" name="Google Shape;1129;p29"/>
          <p:cNvGrpSpPr/>
          <p:nvPr/>
        </p:nvGrpSpPr>
        <p:grpSpPr>
          <a:xfrm>
            <a:off x="7821502" y="3883282"/>
            <a:ext cx="3600000" cy="1800000"/>
            <a:chOff x="7512564" y="3446095"/>
            <a:chExt cx="3600000" cy="1800000"/>
          </a:xfrm>
        </p:grpSpPr>
        <p:sp>
          <p:nvSpPr>
            <p:cNvPr id="1130" name="Google Shape;1130;p29"/>
            <p:cNvSpPr/>
            <p:nvPr/>
          </p:nvSpPr>
          <p:spPr>
            <a:xfrm rot="5400000">
              <a:off x="8412564" y="2546095"/>
              <a:ext cx="1800000" cy="3600000"/>
            </a:xfrm>
            <a:prstGeom prst="rect">
              <a:avLst/>
            </a:prstGeom>
            <a:solidFill>
              <a:schemeClr val="lt1"/>
            </a:solidFill>
            <a:ln w="635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…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31" name="Google Shape;1131;p2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602564" y="3488537"/>
              <a:ext cx="3420000" cy="9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2" name="Google Shape;1132;p2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602564" y="4624091"/>
              <a:ext cx="342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3" name="Google Shape;1133;p29"/>
          <p:cNvSpPr/>
          <p:nvPr/>
        </p:nvSpPr>
        <p:spPr>
          <a:xfrm>
            <a:off x="1455420" y="3047535"/>
            <a:ext cx="411480" cy="206205"/>
          </a:xfrm>
          <a:prstGeom prst="roundRect">
            <a:avLst>
              <a:gd name="adj" fmla="val 16667"/>
            </a:avLst>
          </a:prstGeom>
          <a:solidFill>
            <a:srgbClr val="FFFF00">
              <a:alpha val="20000"/>
            </a:srgbClr>
          </a:solidFill>
          <a:ln w="508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34" name="Google Shape;1134;p29"/>
          <p:cNvCxnSpPr/>
          <p:nvPr/>
        </p:nvCxnSpPr>
        <p:spPr>
          <a:xfrm>
            <a:off x="1478756" y="3253740"/>
            <a:ext cx="1065151" cy="2351097"/>
          </a:xfrm>
          <a:prstGeom prst="straightConnector1">
            <a:avLst/>
          </a:prstGeom>
          <a:noFill/>
          <a:ln w="508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35" name="Google Shape;1135;p29"/>
          <p:cNvCxnSpPr/>
          <p:nvPr/>
        </p:nvCxnSpPr>
        <p:spPr>
          <a:xfrm>
            <a:off x="1831181" y="3253740"/>
            <a:ext cx="736062" cy="551097"/>
          </a:xfrm>
          <a:prstGeom prst="straightConnector1">
            <a:avLst/>
          </a:prstGeom>
          <a:noFill/>
          <a:ln w="508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36" name="Google Shape;1136;p29"/>
          <p:cNvSpPr/>
          <p:nvPr/>
        </p:nvSpPr>
        <p:spPr>
          <a:xfrm>
            <a:off x="3763175" y="4521278"/>
            <a:ext cx="3996000" cy="1080000"/>
          </a:xfrm>
          <a:prstGeom prst="rect">
            <a:avLst/>
          </a:prstGeom>
          <a:solidFill>
            <a:srgbClr val="FFE599"/>
          </a:solidFill>
          <a:ln>
            <a:noFill/>
          </a:ln>
          <a:effectLst>
            <a:outerShdw blurRad="50800" dist="635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음반 관리 CRUD</a:t>
            </a:r>
            <a:endParaRPr sz="1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&gt;&gt; 음반정보에 대한 CRUD 기능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30"/>
          <p:cNvSpPr txBox="1">
            <a:spLocks noGrp="1"/>
          </p:cNvSpPr>
          <p:nvPr>
            <p:ph type="body" idx="1"/>
          </p:nvPr>
        </p:nvSpPr>
        <p:spPr>
          <a:xfrm>
            <a:off x="144000" y="792000"/>
            <a:ext cx="2160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</a:pPr>
            <a:r>
              <a:rPr lang="en-US" sz="2200" b="1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4-3) </a:t>
            </a:r>
            <a:r>
              <a:rPr lang="en-US" sz="2200" b="1">
                <a:latin typeface="Malgun Gothic"/>
                <a:ea typeface="Malgun Gothic"/>
                <a:cs typeface="Malgun Gothic"/>
                <a:sym typeface="Malgun Gothic"/>
              </a:rPr>
              <a:t>주문 관리</a:t>
            </a:r>
            <a:endParaRPr sz="22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2" name="Google Shape;1142;p30"/>
          <p:cNvSpPr/>
          <p:nvPr/>
        </p:nvSpPr>
        <p:spPr>
          <a:xfrm>
            <a:off x="8689751" y="0"/>
            <a:ext cx="3240000" cy="540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3" name="Google Shape;1143;p30"/>
          <p:cNvSpPr txBox="1"/>
          <p:nvPr/>
        </p:nvSpPr>
        <p:spPr>
          <a:xfrm>
            <a:off x="6745751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Google Shape;1144;p30"/>
          <p:cNvSpPr txBox="1"/>
          <p:nvPr/>
        </p:nvSpPr>
        <p:spPr>
          <a:xfrm>
            <a:off x="7393751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p30"/>
          <p:cNvSpPr txBox="1"/>
          <p:nvPr/>
        </p:nvSpPr>
        <p:spPr>
          <a:xfrm>
            <a:off x="8041751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30"/>
          <p:cNvSpPr txBox="1"/>
          <p:nvPr/>
        </p:nvSpPr>
        <p:spPr>
          <a:xfrm>
            <a:off x="8689751" y="0"/>
            <a:ext cx="324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200"/>
              <a:buFont typeface="Malgun Gothic"/>
              <a:buNone/>
            </a:pPr>
            <a:r>
              <a:rPr lang="en-US" sz="22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04. 기술 상세 - 관리자</a:t>
            </a:r>
            <a:endParaRPr sz="2200" b="1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30"/>
          <p:cNvSpPr txBox="1">
            <a:spLocks noGrp="1"/>
          </p:cNvSpPr>
          <p:nvPr>
            <p:ph type="sldNum" idx="12"/>
          </p:nvPr>
        </p:nvSpPr>
        <p:spPr>
          <a:xfrm>
            <a:off x="9312564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pic>
        <p:nvPicPr>
          <p:cNvPr id="1148" name="Google Shape;114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9556" y="1516980"/>
            <a:ext cx="7560000" cy="486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292929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sy="-100000" algn="bl" rotWithShape="0"/>
          </a:effectLst>
        </p:spPr>
      </p:pic>
      <p:sp>
        <p:nvSpPr>
          <p:cNvPr id="1149" name="Google Shape;1149;p30"/>
          <p:cNvSpPr/>
          <p:nvPr/>
        </p:nvSpPr>
        <p:spPr>
          <a:xfrm>
            <a:off x="8492444" y="1501230"/>
            <a:ext cx="3240000" cy="2520000"/>
          </a:xfrm>
          <a:prstGeom prst="rect">
            <a:avLst/>
          </a:prstGeom>
          <a:solidFill>
            <a:srgbClr val="FFE599"/>
          </a:solidFill>
          <a:ln>
            <a:noFill/>
          </a:ln>
          <a:effectLst>
            <a:outerShdw blurRad="50800" dist="635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주문/취소 관리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 조회기간, 진행상태, 주문상태,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주문번호, 회원번호, 주문인성명,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주문인핸드폰 조건에 맞게 회원 </a:t>
            </a:r>
            <a:endParaRPr sz="15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주문/취소 검색 가능</a:t>
            </a:r>
            <a:endParaRPr sz="15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0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&gt;&gt;주문/취소내역에서 주문정보 </a:t>
            </a:r>
            <a:endParaRPr sz="15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수정 및 배송정보 추가 가능</a:t>
            </a:r>
            <a:endParaRPr sz="15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0" name="Google Shape;1150;p30"/>
          <p:cNvSpPr/>
          <p:nvPr/>
        </p:nvSpPr>
        <p:spPr>
          <a:xfrm>
            <a:off x="8458577" y="4188769"/>
            <a:ext cx="3240000" cy="2160000"/>
          </a:xfrm>
          <a:prstGeom prst="rect">
            <a:avLst/>
          </a:prstGeom>
          <a:solidFill>
            <a:srgbClr val="FFE599"/>
          </a:solidFill>
          <a:ln>
            <a:noFill/>
          </a:ln>
          <a:effectLst>
            <a:outerShdw blurRad="50800" dist="635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교환/반품 관리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 우측 상단 탭을 통해서 이동</a:t>
            </a:r>
            <a:endParaRPr sz="15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 주문/취소 관리와 같이</a:t>
            </a:r>
            <a:endParaRPr sz="15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목록조회 및 상세 정보 수정,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배송정보 추가 가능함.</a:t>
            </a:r>
            <a:endParaRPr sz="15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51" name="Google Shape;1151;p30"/>
          <p:cNvGrpSpPr/>
          <p:nvPr/>
        </p:nvGrpSpPr>
        <p:grpSpPr>
          <a:xfrm>
            <a:off x="1890225" y="4358417"/>
            <a:ext cx="4959222" cy="1440000"/>
            <a:chOff x="1899556" y="4321094"/>
            <a:chExt cx="4959222" cy="1440000"/>
          </a:xfrm>
        </p:grpSpPr>
        <p:pic>
          <p:nvPicPr>
            <p:cNvPr id="1152" name="Google Shape;1152;p3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899556" y="4321094"/>
              <a:ext cx="4680000" cy="1440000"/>
            </a:xfrm>
            <a:prstGeom prst="rect">
              <a:avLst/>
            </a:prstGeom>
            <a:noFill/>
            <a:ln w="38100" cap="flat" cmpd="sng">
              <a:solidFill>
                <a:srgbClr val="A91D24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153" name="Google Shape;1153;p30"/>
            <p:cNvSpPr/>
            <p:nvPr/>
          </p:nvSpPr>
          <p:spPr>
            <a:xfrm>
              <a:off x="6632723" y="5138140"/>
              <a:ext cx="226055" cy="261257"/>
            </a:xfrm>
            <a:prstGeom prst="triangle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31"/>
          <p:cNvSpPr txBox="1">
            <a:spLocks noGrp="1"/>
          </p:cNvSpPr>
          <p:nvPr>
            <p:ph type="body" idx="1"/>
          </p:nvPr>
        </p:nvSpPr>
        <p:spPr>
          <a:xfrm>
            <a:off x="144000" y="792000"/>
            <a:ext cx="2520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</a:pPr>
            <a:r>
              <a:rPr lang="en-US" sz="2200" b="1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4-4) </a:t>
            </a:r>
            <a:r>
              <a:rPr lang="en-US" sz="2200" b="1">
                <a:latin typeface="Malgun Gothic"/>
                <a:ea typeface="Malgun Gothic"/>
                <a:cs typeface="Malgun Gothic"/>
                <a:sym typeface="Malgun Gothic"/>
              </a:rPr>
              <a:t>게시물 관리</a:t>
            </a:r>
            <a:endParaRPr sz="22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9" name="Google Shape;1159;p31"/>
          <p:cNvSpPr/>
          <p:nvPr/>
        </p:nvSpPr>
        <p:spPr>
          <a:xfrm>
            <a:off x="8689751" y="0"/>
            <a:ext cx="3240000" cy="540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31"/>
          <p:cNvSpPr txBox="1"/>
          <p:nvPr/>
        </p:nvSpPr>
        <p:spPr>
          <a:xfrm>
            <a:off x="6745751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Google Shape;1161;p31"/>
          <p:cNvSpPr txBox="1"/>
          <p:nvPr/>
        </p:nvSpPr>
        <p:spPr>
          <a:xfrm>
            <a:off x="7393751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31"/>
          <p:cNvSpPr txBox="1"/>
          <p:nvPr/>
        </p:nvSpPr>
        <p:spPr>
          <a:xfrm>
            <a:off x="8041751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31"/>
          <p:cNvSpPr txBox="1"/>
          <p:nvPr/>
        </p:nvSpPr>
        <p:spPr>
          <a:xfrm>
            <a:off x="8689751" y="0"/>
            <a:ext cx="324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200"/>
              <a:buFont typeface="Malgun Gothic"/>
              <a:buNone/>
            </a:pPr>
            <a:r>
              <a:rPr lang="en-US" sz="22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04. 기술 상세 - 관리자</a:t>
            </a:r>
            <a:endParaRPr sz="2200" b="1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31"/>
          <p:cNvSpPr txBox="1">
            <a:spLocks noGrp="1"/>
          </p:cNvSpPr>
          <p:nvPr>
            <p:ph type="sldNum" idx="12"/>
          </p:nvPr>
        </p:nvSpPr>
        <p:spPr>
          <a:xfrm>
            <a:off x="9312564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pic>
        <p:nvPicPr>
          <p:cNvPr id="1165" name="Google Shape;116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000" y="2743774"/>
            <a:ext cx="1800000" cy="21600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1166" name="Google Shape;1166;p31"/>
          <p:cNvSpPr/>
          <p:nvPr/>
        </p:nvSpPr>
        <p:spPr>
          <a:xfrm>
            <a:off x="8585678" y="3188426"/>
            <a:ext cx="3240000" cy="1260000"/>
          </a:xfrm>
          <a:prstGeom prst="rect">
            <a:avLst/>
          </a:prstGeom>
          <a:solidFill>
            <a:srgbClr val="FFE599"/>
          </a:solidFill>
          <a:ln>
            <a:noFill/>
          </a:ln>
          <a:effectLst>
            <a:outerShdw blurRad="50800" dist="635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문의 게시판 관리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 문의 내용에 코멘트 달기, </a:t>
            </a:r>
            <a:endParaRPr sz="15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240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코멘트 삭제, 문의글 삭제, 검색</a:t>
            </a:r>
            <a:endParaRPr sz="15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7" name="Google Shape;1167;p31"/>
          <p:cNvSpPr/>
          <p:nvPr/>
        </p:nvSpPr>
        <p:spPr>
          <a:xfrm>
            <a:off x="8585678" y="4648870"/>
            <a:ext cx="3240000" cy="1440000"/>
          </a:xfrm>
          <a:prstGeom prst="rect">
            <a:avLst/>
          </a:prstGeom>
          <a:solidFill>
            <a:srgbClr val="FFE599"/>
          </a:solidFill>
          <a:ln>
            <a:noFill/>
          </a:ln>
          <a:effectLst>
            <a:outerShdw blurRad="50800" dist="635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FAQ 관리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 FAQ 내용 수정, FAQ 분류 수정,</a:t>
            </a:r>
            <a:endParaRPr/>
          </a:p>
          <a:p>
            <a:pPr marL="3240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FAQ 추가, FAQ 삭제</a:t>
            </a:r>
            <a:endParaRPr sz="15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68" name="Google Shape;1168;p31" descr="제목 -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70644" y="1446674"/>
            <a:ext cx="5760000" cy="14400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313"/>
              </a:srgbClr>
            </a:outerShdw>
          </a:effectLst>
        </p:spPr>
      </p:pic>
      <p:sp>
        <p:nvSpPr>
          <p:cNvPr id="1169" name="Google Shape;1169;p31"/>
          <p:cNvSpPr/>
          <p:nvPr/>
        </p:nvSpPr>
        <p:spPr>
          <a:xfrm>
            <a:off x="8585678" y="1446674"/>
            <a:ext cx="3240000" cy="1440000"/>
          </a:xfrm>
          <a:prstGeom prst="rect">
            <a:avLst/>
          </a:prstGeom>
          <a:solidFill>
            <a:srgbClr val="FFE599"/>
          </a:solidFill>
          <a:ln>
            <a:noFill/>
          </a:ln>
          <a:effectLst>
            <a:outerShdw blurRad="50800" dist="635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 게시판 관리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 공지사항 게시판의 글 작성, </a:t>
            </a:r>
            <a:endParaRPr sz="15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240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수정, 삭제, 검색 </a:t>
            </a:r>
            <a:endParaRPr sz="15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70" name="Google Shape;1170;p31" descr="제목 없음5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70644" y="4648870"/>
            <a:ext cx="5760000" cy="14400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313"/>
              </a:srgbClr>
            </a:outerShdw>
          </a:effectLst>
        </p:spPr>
      </p:pic>
      <p:pic>
        <p:nvPicPr>
          <p:cNvPr id="1171" name="Google Shape;1171;p31" descr="제목 없음6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70644" y="3188426"/>
            <a:ext cx="5760000" cy="12600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313"/>
              </a:srgbClr>
            </a:outerShdw>
          </a:effectLst>
        </p:spPr>
      </p:pic>
      <p:cxnSp>
        <p:nvCxnSpPr>
          <p:cNvPr id="1172" name="Google Shape;1172;p31"/>
          <p:cNvCxnSpPr>
            <a:stCxn id="1165" idx="3"/>
            <a:endCxn id="1168" idx="1"/>
          </p:cNvCxnSpPr>
          <p:nvPr/>
        </p:nvCxnSpPr>
        <p:spPr>
          <a:xfrm rot="10800000" flipH="1">
            <a:off x="1944000" y="2166574"/>
            <a:ext cx="526500" cy="1657200"/>
          </a:xfrm>
          <a:prstGeom prst="bentConnector3">
            <a:avLst>
              <a:gd name="adj1" fmla="val 50000"/>
            </a:avLst>
          </a:prstGeom>
          <a:noFill/>
          <a:ln w="50800" cap="flat" cmpd="sng">
            <a:solidFill>
              <a:srgbClr val="A91D24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73" name="Google Shape;1173;p31"/>
          <p:cNvCxnSpPr>
            <a:stCxn id="1165" idx="3"/>
            <a:endCxn id="1170" idx="1"/>
          </p:cNvCxnSpPr>
          <p:nvPr/>
        </p:nvCxnSpPr>
        <p:spPr>
          <a:xfrm>
            <a:off x="1944000" y="3823774"/>
            <a:ext cx="526500" cy="1545000"/>
          </a:xfrm>
          <a:prstGeom prst="bentConnector3">
            <a:avLst>
              <a:gd name="adj1" fmla="val 50014"/>
            </a:avLst>
          </a:prstGeom>
          <a:noFill/>
          <a:ln w="50800" cap="flat" cmpd="sng">
            <a:solidFill>
              <a:srgbClr val="A91D24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74" name="Google Shape;1174;p31"/>
          <p:cNvCxnSpPr>
            <a:stCxn id="1165" idx="3"/>
            <a:endCxn id="1171" idx="1"/>
          </p:cNvCxnSpPr>
          <p:nvPr/>
        </p:nvCxnSpPr>
        <p:spPr>
          <a:xfrm rot="10800000" flipH="1">
            <a:off x="1944000" y="3818374"/>
            <a:ext cx="526500" cy="5400"/>
          </a:xfrm>
          <a:prstGeom prst="straightConnector1">
            <a:avLst/>
          </a:prstGeom>
          <a:noFill/>
          <a:ln w="50800" cap="flat" cmpd="sng">
            <a:solidFill>
              <a:srgbClr val="A91D24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32"/>
          <p:cNvSpPr txBox="1">
            <a:spLocks noGrp="1"/>
          </p:cNvSpPr>
          <p:nvPr>
            <p:ph type="body" idx="1"/>
          </p:nvPr>
        </p:nvSpPr>
        <p:spPr>
          <a:xfrm>
            <a:off x="144000" y="792000"/>
            <a:ext cx="2880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</a:pPr>
            <a:r>
              <a:rPr lang="en-US" sz="2200" b="1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4-5) </a:t>
            </a:r>
            <a:r>
              <a:rPr lang="en-US" sz="2200" b="1">
                <a:latin typeface="Malgun Gothic"/>
                <a:ea typeface="Malgun Gothic"/>
                <a:cs typeface="Malgun Gothic"/>
                <a:sym typeface="Malgun Gothic"/>
              </a:rPr>
              <a:t>장바구니 관리</a:t>
            </a:r>
            <a:endParaRPr sz="22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0" name="Google Shape;1180;p32"/>
          <p:cNvSpPr/>
          <p:nvPr/>
        </p:nvSpPr>
        <p:spPr>
          <a:xfrm>
            <a:off x="8689751" y="0"/>
            <a:ext cx="3240000" cy="540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1" name="Google Shape;1181;p32"/>
          <p:cNvSpPr txBox="1"/>
          <p:nvPr/>
        </p:nvSpPr>
        <p:spPr>
          <a:xfrm>
            <a:off x="6745751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2" name="Google Shape;1182;p32"/>
          <p:cNvSpPr txBox="1"/>
          <p:nvPr/>
        </p:nvSpPr>
        <p:spPr>
          <a:xfrm>
            <a:off x="7393751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3" name="Google Shape;1183;p32"/>
          <p:cNvSpPr txBox="1"/>
          <p:nvPr/>
        </p:nvSpPr>
        <p:spPr>
          <a:xfrm>
            <a:off x="8041751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4" name="Google Shape;1184;p32"/>
          <p:cNvSpPr txBox="1"/>
          <p:nvPr/>
        </p:nvSpPr>
        <p:spPr>
          <a:xfrm>
            <a:off x="8689751" y="0"/>
            <a:ext cx="324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200"/>
              <a:buFont typeface="Malgun Gothic"/>
              <a:buNone/>
            </a:pPr>
            <a:r>
              <a:rPr lang="en-US" sz="22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04. 기술 상세 - 관리자</a:t>
            </a:r>
            <a:endParaRPr sz="2200" b="1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5" name="Google Shape;1185;p32"/>
          <p:cNvSpPr txBox="1">
            <a:spLocks noGrp="1"/>
          </p:cNvSpPr>
          <p:nvPr>
            <p:ph type="sldNum" idx="12"/>
          </p:nvPr>
        </p:nvSpPr>
        <p:spPr>
          <a:xfrm>
            <a:off x="9312564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pic>
        <p:nvPicPr>
          <p:cNvPr id="1186" name="Google Shape;1186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570" y="1956155"/>
            <a:ext cx="7560000" cy="375330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292929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sy="-100000" algn="bl" rotWithShape="0"/>
          </a:effectLst>
        </p:spPr>
      </p:pic>
      <p:pic>
        <p:nvPicPr>
          <p:cNvPr id="1187" name="Google Shape;1187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95488" y="2988388"/>
            <a:ext cx="1260000" cy="2612093"/>
          </a:xfrm>
          <a:prstGeom prst="rect">
            <a:avLst/>
          </a:prstGeom>
          <a:noFill/>
          <a:ln w="25400" cap="flat" cmpd="sng">
            <a:solidFill>
              <a:srgbClr val="A91D24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188" name="Google Shape;1188;p32"/>
          <p:cNvCxnSpPr/>
          <p:nvPr/>
        </p:nvCxnSpPr>
        <p:spPr>
          <a:xfrm rot="10800000" flipH="1">
            <a:off x="6655488" y="2661454"/>
            <a:ext cx="540840" cy="326934"/>
          </a:xfrm>
          <a:prstGeom prst="straightConnector1">
            <a:avLst/>
          </a:prstGeom>
          <a:noFill/>
          <a:ln w="38100" cap="flat" cmpd="sng">
            <a:solidFill>
              <a:srgbClr val="A91D24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89" name="Google Shape;1189;p32"/>
          <p:cNvSpPr/>
          <p:nvPr/>
        </p:nvSpPr>
        <p:spPr>
          <a:xfrm>
            <a:off x="7980777" y="1956155"/>
            <a:ext cx="3960000" cy="3753305"/>
          </a:xfrm>
          <a:prstGeom prst="rect">
            <a:avLst/>
          </a:prstGeom>
          <a:solidFill>
            <a:srgbClr val="FFE59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장바구니 정보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7"/>
              <a:buFont typeface="Noto Sans Symbols"/>
              <a:buChar char="✔"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장바구니번호, 음반 번호,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80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비회원 및 회원 번호, 음반 단일가격, 수량, 총 가격, 찜, 장바구니, 주문, 삭제 상태여부, 등록일, 수정일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87"/>
              <a:buFont typeface="Noto Sans Symbols"/>
              <a:buChar char="✔"/>
            </a:pPr>
            <a:r>
              <a:rPr lang="en-US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장바구니 추가, 수정 및 삭제 기능 제공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80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(단, 수정 시 음반 단일가격과 총 가격은 임의로 변경할 수 없음.)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4"/>
          <p:cNvSpPr/>
          <p:nvPr/>
        </p:nvSpPr>
        <p:spPr>
          <a:xfrm>
            <a:off x="8172000" y="0"/>
            <a:ext cx="2520000" cy="540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4"/>
          <p:cNvSpPr txBox="1"/>
          <p:nvPr/>
        </p:nvSpPr>
        <p:spPr>
          <a:xfrm>
            <a:off x="8172000" y="0"/>
            <a:ext cx="252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1D24"/>
              </a:buClr>
              <a:buSzPts val="2200"/>
              <a:buFont typeface="Malgun Gothic"/>
              <a:buNone/>
            </a:pPr>
            <a:r>
              <a:rPr lang="en-US" sz="2200" b="1" i="0" u="none" strike="noStrike" cap="none">
                <a:solidFill>
                  <a:srgbClr val="A91D24"/>
                </a:solidFill>
                <a:latin typeface="Arial"/>
                <a:ea typeface="Arial"/>
                <a:cs typeface="Arial"/>
                <a:sym typeface="Arial"/>
              </a:rPr>
              <a:t>02. 프로젝트 개요</a:t>
            </a:r>
            <a:endParaRPr sz="2200" b="1" i="0" u="none" strike="noStrike" cap="none">
              <a:solidFill>
                <a:srgbClr val="A91D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4"/>
          <p:cNvSpPr txBox="1"/>
          <p:nvPr/>
        </p:nvSpPr>
        <p:spPr>
          <a:xfrm>
            <a:off x="7524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4"/>
          <p:cNvSpPr txBox="1"/>
          <p:nvPr/>
        </p:nvSpPr>
        <p:spPr>
          <a:xfrm>
            <a:off x="10692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4"/>
          <p:cNvSpPr txBox="1"/>
          <p:nvPr/>
        </p:nvSpPr>
        <p:spPr>
          <a:xfrm>
            <a:off x="11340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4"/>
          <p:cNvSpPr txBox="1">
            <a:spLocks noGrp="1"/>
          </p:cNvSpPr>
          <p:nvPr>
            <p:ph type="body" idx="1"/>
          </p:nvPr>
        </p:nvSpPr>
        <p:spPr>
          <a:xfrm>
            <a:off x="181275" y="792000"/>
            <a:ext cx="3960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</a:pPr>
            <a:r>
              <a:rPr lang="en-US" sz="2200" b="1">
                <a:solidFill>
                  <a:schemeClr val="accent6"/>
                </a:solidFill>
              </a:rPr>
              <a:t>2-2) </a:t>
            </a:r>
            <a:r>
              <a:rPr lang="en-US" sz="2200" b="1">
                <a:solidFill>
                  <a:schemeClr val="dk1"/>
                </a:solidFill>
              </a:rPr>
              <a:t>프로젝트 기간</a:t>
            </a:r>
            <a:endParaRPr sz="2200" b="1">
              <a:solidFill>
                <a:schemeClr val="dk1"/>
              </a:solidFill>
            </a:endParaRPr>
          </a:p>
        </p:txBody>
      </p:sp>
      <p:graphicFrame>
        <p:nvGraphicFramePr>
          <p:cNvPr id="203" name="Google Shape;203;p14"/>
          <p:cNvGraphicFramePr/>
          <p:nvPr/>
        </p:nvGraphicFramePr>
        <p:xfrm>
          <a:off x="423340" y="1310794"/>
          <a:ext cx="11240650" cy="5051540"/>
        </p:xfrm>
        <a:graphic>
          <a:graphicData uri="http://schemas.openxmlformats.org/drawingml/2006/table">
            <a:tbl>
              <a:tblPr firstRow="1" bandRow="1">
                <a:noFill/>
                <a:tableStyleId>{C88CA4CD-844B-4CA3-83E1-A2B91F909DB6}</a:tableStyleId>
              </a:tblPr>
              <a:tblGrid>
                <a:gridCol w="2495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8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87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2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287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287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287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271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2019년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2020년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1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11월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7D151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12월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7D151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1월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7D151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2월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7D151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3월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7D151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4월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7D151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00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팀 구성</a:t>
                      </a:r>
                      <a:endParaRPr sz="14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00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 기획</a:t>
                      </a:r>
                      <a:endParaRPr sz="14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(아이템 설정, Mock-up)</a:t>
                      </a:r>
                      <a:endParaRPr sz="14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00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구현</a:t>
                      </a:r>
                      <a:endParaRPr sz="14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(HTML, CSS, JS, etc.)</a:t>
                      </a:r>
                      <a:endParaRPr sz="14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A8D08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A8D08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000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DB설계</a:t>
                      </a:r>
                      <a:endParaRPr sz="14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(ERD 설계)</a:t>
                      </a:r>
                      <a:endParaRPr sz="14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solidFill>
                      <a:srgbClr val="54813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solidFill>
                      <a:srgbClr val="54813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000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Back-end programming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(Spring, JSP, Java, etc.)</a:t>
                      </a:r>
                      <a:endParaRPr sz="14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solidFill>
                      <a:srgbClr val="3856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solidFill>
                      <a:srgbClr val="3856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solidFill>
                      <a:srgbClr val="3856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solidFill>
                      <a:srgbClr val="3856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000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테스트 및 디버그</a:t>
                      </a:r>
                      <a:endParaRPr sz="14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00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00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solidFill>
                      <a:srgbClr val="00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solidFill>
                      <a:srgbClr val="00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solidFill>
                      <a:srgbClr val="00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solidFill>
                      <a:srgbClr val="00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solidFill>
                      <a:srgbClr val="00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solidFill>
                      <a:srgbClr val="00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0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204" name="Google Shape;204;p14"/>
          <p:cNvSpPr txBox="1">
            <a:spLocks noGrp="1"/>
          </p:cNvSpPr>
          <p:nvPr>
            <p:ph type="sldNum" idx="12"/>
          </p:nvPr>
        </p:nvSpPr>
        <p:spPr>
          <a:xfrm>
            <a:off x="9312564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20"/>
          <p:cNvSpPr txBox="1">
            <a:spLocks noGrp="1"/>
          </p:cNvSpPr>
          <p:nvPr>
            <p:ph type="ctrTitle"/>
          </p:nvPr>
        </p:nvSpPr>
        <p:spPr>
          <a:xfrm>
            <a:off x="2870196" y="1647825"/>
            <a:ext cx="6480000" cy="265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en-US" sz="8000">
                <a:latin typeface="Arial"/>
                <a:ea typeface="Arial"/>
                <a:cs typeface="Arial"/>
                <a:sym typeface="Arial"/>
              </a:rPr>
              <a:t>감사합니다.</a:t>
            </a:r>
            <a:endParaRPr sz="8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45"/>
          <p:cNvGrpSpPr/>
          <p:nvPr/>
        </p:nvGrpSpPr>
        <p:grpSpPr>
          <a:xfrm>
            <a:off x="317860" y="2662626"/>
            <a:ext cx="4320000" cy="2349224"/>
            <a:chOff x="317860" y="2662626"/>
            <a:chExt cx="4320000" cy="2349224"/>
          </a:xfrm>
        </p:grpSpPr>
        <p:pic>
          <p:nvPicPr>
            <p:cNvPr id="210" name="Google Shape;210;p4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7860" y="2851850"/>
              <a:ext cx="4320000" cy="2160000"/>
            </a:xfrm>
            <a:prstGeom prst="rect">
              <a:avLst/>
            </a:prstGeom>
            <a:noFill/>
            <a:ln w="63500" cap="flat" cmpd="sng">
              <a:solidFill>
                <a:srgbClr val="0C0C0C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211" name="Google Shape;211;p45"/>
            <p:cNvSpPr/>
            <p:nvPr/>
          </p:nvSpPr>
          <p:spPr>
            <a:xfrm>
              <a:off x="385913" y="2662626"/>
              <a:ext cx="1260000" cy="360000"/>
            </a:xfrm>
            <a:prstGeom prst="roundRect">
              <a:avLst>
                <a:gd name="adj" fmla="val 16667"/>
              </a:avLst>
            </a:prstGeom>
            <a:solidFill>
              <a:srgbClr val="54813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xMind</a:t>
              </a:r>
              <a:endParaRPr sz="16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12" name="Google Shape;212;p45"/>
          <p:cNvSpPr/>
          <p:nvPr/>
        </p:nvSpPr>
        <p:spPr>
          <a:xfrm>
            <a:off x="8172000" y="0"/>
            <a:ext cx="2520000" cy="540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" name="Google Shape;213;p45"/>
          <p:cNvSpPr txBox="1"/>
          <p:nvPr/>
        </p:nvSpPr>
        <p:spPr>
          <a:xfrm>
            <a:off x="8172000" y="0"/>
            <a:ext cx="252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1D24"/>
              </a:buClr>
              <a:buSzPts val="2200"/>
              <a:buFont typeface="Malgun Gothic"/>
              <a:buNone/>
            </a:pPr>
            <a:r>
              <a:rPr lang="en-US" sz="2200" b="1" i="0" u="none" strike="noStrike" cap="none">
                <a:solidFill>
                  <a:srgbClr val="A91D24"/>
                </a:solidFill>
                <a:latin typeface="Malgun Gothic"/>
                <a:ea typeface="Malgun Gothic"/>
                <a:cs typeface="Malgun Gothic"/>
                <a:sym typeface="Malgun Gothic"/>
              </a:rPr>
              <a:t>02. 프로젝트 개요</a:t>
            </a:r>
            <a:endParaRPr sz="2200" b="1" i="0" u="none" strike="noStrike" cap="none">
              <a:solidFill>
                <a:srgbClr val="A91D2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4" name="Google Shape;214;p45"/>
          <p:cNvSpPr txBox="1"/>
          <p:nvPr/>
        </p:nvSpPr>
        <p:spPr>
          <a:xfrm>
            <a:off x="7524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sz="2200" b="0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5" name="Google Shape;215;p45"/>
          <p:cNvSpPr txBox="1"/>
          <p:nvPr/>
        </p:nvSpPr>
        <p:spPr>
          <a:xfrm>
            <a:off x="10692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sz="2200" b="0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6" name="Google Shape;216;p45"/>
          <p:cNvSpPr txBox="1"/>
          <p:nvPr/>
        </p:nvSpPr>
        <p:spPr>
          <a:xfrm>
            <a:off x="11340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sz="2200" b="0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7" name="Google Shape;217;p45"/>
          <p:cNvSpPr txBox="1">
            <a:spLocks noGrp="1"/>
          </p:cNvSpPr>
          <p:nvPr>
            <p:ph type="body" idx="1"/>
          </p:nvPr>
        </p:nvSpPr>
        <p:spPr>
          <a:xfrm>
            <a:off x="181275" y="792000"/>
            <a:ext cx="3960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</a:pPr>
            <a:r>
              <a:rPr lang="en-US" sz="2200" b="1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2-3) </a:t>
            </a:r>
            <a:r>
              <a:rPr lang="en-US" sz="2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Homepage</a:t>
            </a:r>
            <a:r>
              <a:rPr lang="en-US" sz="2200" b="1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mock-up</a:t>
            </a:r>
            <a:endParaRPr sz="2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" name="Google Shape;218;p45"/>
          <p:cNvSpPr txBox="1"/>
          <p:nvPr/>
        </p:nvSpPr>
        <p:spPr>
          <a:xfrm>
            <a:off x="922104" y="2314880"/>
            <a:ext cx="2110065" cy="34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DEA9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After mind mapping</a:t>
            </a:r>
            <a:endParaRPr sz="1500" b="1" i="0" u="none" strike="noStrike" cap="none">
              <a:solidFill>
                <a:srgbClr val="DEA9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9" name="Google Shape;219;p45"/>
          <p:cNvSpPr txBox="1">
            <a:spLocks noGrp="1"/>
          </p:cNvSpPr>
          <p:nvPr>
            <p:ph type="sldNum" idx="12"/>
          </p:nvPr>
        </p:nvSpPr>
        <p:spPr>
          <a:xfrm>
            <a:off x="9312564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Malgun Gothic"/>
                <a:ea typeface="Malgun Gothic"/>
                <a:cs typeface="Malgun Gothic"/>
                <a:sym typeface="Malgun Gothic"/>
              </a:rPr>
              <a:t>5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0" name="Google Shape;220;p45"/>
          <p:cNvGrpSpPr/>
          <p:nvPr/>
        </p:nvGrpSpPr>
        <p:grpSpPr>
          <a:xfrm>
            <a:off x="1876336" y="1650116"/>
            <a:ext cx="1191797" cy="774147"/>
            <a:chOff x="0" y="328736"/>
            <a:chExt cx="1191797" cy="774147"/>
          </a:xfrm>
        </p:grpSpPr>
        <p:sp>
          <p:nvSpPr>
            <p:cNvPr id="221" name="Google Shape;221;p45"/>
            <p:cNvSpPr/>
            <p:nvPr/>
          </p:nvSpPr>
          <p:spPr>
            <a:xfrm>
              <a:off x="0" y="328736"/>
              <a:ext cx="1191797" cy="74487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quadBezTo>
                    <a:pt x="20000" y="40000"/>
                    <a:pt x="101250" y="15000"/>
                  </a:quadBezTo>
                  <a:lnTo>
                    <a:pt x="100194" y="0"/>
                  </a:lnTo>
                  <a:lnTo>
                    <a:pt x="120000" y="24000"/>
                  </a:lnTo>
                  <a:lnTo>
                    <a:pt x="104419" y="60000"/>
                  </a:lnTo>
                  <a:lnTo>
                    <a:pt x="103363" y="45000"/>
                  </a:lnTo>
                  <a:quadBezTo>
                    <a:pt x="30000" y="55000"/>
                    <a:pt x="0" y="120000"/>
                  </a:quad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5"/>
            <p:cNvSpPr/>
            <p:nvPr/>
          </p:nvSpPr>
          <p:spPr>
            <a:xfrm>
              <a:off x="909341" y="507007"/>
              <a:ext cx="88192" cy="88192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5"/>
            <p:cNvSpPr/>
            <p:nvPr/>
          </p:nvSpPr>
          <p:spPr>
            <a:xfrm>
              <a:off x="473646" y="549039"/>
              <a:ext cx="482863" cy="553844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5"/>
            <p:cNvSpPr txBox="1"/>
            <p:nvPr/>
          </p:nvSpPr>
          <p:spPr>
            <a:xfrm>
              <a:off x="497217" y="572610"/>
              <a:ext cx="435721" cy="506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46725" bIns="0" anchor="t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225;p45"/>
          <p:cNvGrpSpPr/>
          <p:nvPr/>
        </p:nvGrpSpPr>
        <p:grpSpPr>
          <a:xfrm>
            <a:off x="3060093" y="1224000"/>
            <a:ext cx="8640000" cy="5338052"/>
            <a:chOff x="3060093" y="1224000"/>
            <a:chExt cx="8640000" cy="5338052"/>
          </a:xfrm>
        </p:grpSpPr>
        <p:sp>
          <p:nvSpPr>
            <p:cNvPr id="226" name="Google Shape;226;p45"/>
            <p:cNvSpPr/>
            <p:nvPr/>
          </p:nvSpPr>
          <p:spPr>
            <a:xfrm>
              <a:off x="3060093" y="1459592"/>
              <a:ext cx="8640000" cy="5102460"/>
            </a:xfrm>
            <a:prstGeom prst="roundRect">
              <a:avLst>
                <a:gd name="adj" fmla="val 9153"/>
              </a:avLst>
            </a:prstGeom>
            <a:solidFill>
              <a:srgbClr val="DDEAF6">
                <a:alpha val="80000"/>
              </a:srgbClr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227" name="Google Shape;227;p4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77860" y="1713242"/>
              <a:ext cx="2520000" cy="2160000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28" name="Google Shape;228;p4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106131" y="1713242"/>
              <a:ext cx="2520000" cy="2160000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29" name="Google Shape;229;p4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377860" y="4171294"/>
              <a:ext cx="2520000" cy="2160000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30" name="Google Shape;230;p45"/>
            <p:cNvPicPr preferRelativeResize="0"/>
            <p:nvPr/>
          </p:nvPicPr>
          <p:blipFill rotWithShape="1">
            <a:blip r:embed="rId7">
              <a:alphaModFix/>
            </a:blip>
            <a:srcRect l="12695" t="1262" r="14762" b="2952"/>
            <a:stretch/>
          </p:blipFill>
          <p:spPr>
            <a:xfrm>
              <a:off x="8834402" y="1713242"/>
              <a:ext cx="2520000" cy="2213648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31" name="Google Shape;231;p4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106131" y="4171294"/>
              <a:ext cx="2520000" cy="2160000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32" name="Google Shape;232;p45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834402" y="4171294"/>
              <a:ext cx="2520000" cy="2160000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233" name="Google Shape;233;p45"/>
            <p:cNvSpPr txBox="1"/>
            <p:nvPr/>
          </p:nvSpPr>
          <p:spPr>
            <a:xfrm>
              <a:off x="3416338" y="1760659"/>
              <a:ext cx="768159" cy="400110"/>
            </a:xfrm>
            <a:prstGeom prst="rect">
              <a:avLst/>
            </a:prstGeom>
            <a:solidFill>
              <a:srgbClr val="FFFF00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Main</a:t>
              </a:r>
              <a:endParaRPr sz="20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4" name="Google Shape;234;p45"/>
            <p:cNvSpPr txBox="1"/>
            <p:nvPr/>
          </p:nvSpPr>
          <p:spPr>
            <a:xfrm>
              <a:off x="6150975" y="1731714"/>
              <a:ext cx="710451" cy="400110"/>
            </a:xfrm>
            <a:prstGeom prst="rect">
              <a:avLst/>
            </a:prstGeom>
            <a:solidFill>
              <a:srgbClr val="FFFF00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Item</a:t>
              </a:r>
              <a:endParaRPr sz="20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5" name="Google Shape;235;p45"/>
            <p:cNvSpPr txBox="1"/>
            <p:nvPr/>
          </p:nvSpPr>
          <p:spPr>
            <a:xfrm>
              <a:off x="8853097" y="1740950"/>
              <a:ext cx="883575" cy="400110"/>
            </a:xfrm>
            <a:prstGeom prst="rect">
              <a:avLst/>
            </a:prstGeom>
            <a:solidFill>
              <a:srgbClr val="FFFF00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Login</a:t>
              </a:r>
              <a:endParaRPr sz="20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6" name="Google Shape;236;p45"/>
            <p:cNvSpPr txBox="1"/>
            <p:nvPr/>
          </p:nvSpPr>
          <p:spPr>
            <a:xfrm>
              <a:off x="3416338" y="4220525"/>
              <a:ext cx="697627" cy="400110"/>
            </a:xfrm>
            <a:prstGeom prst="rect">
              <a:avLst/>
            </a:prstGeom>
            <a:solidFill>
              <a:srgbClr val="FFFF00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Cart</a:t>
              </a:r>
              <a:endParaRPr sz="20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7" name="Google Shape;237;p45"/>
            <p:cNvSpPr txBox="1"/>
            <p:nvPr/>
          </p:nvSpPr>
          <p:spPr>
            <a:xfrm>
              <a:off x="6108320" y="4202053"/>
              <a:ext cx="2534668" cy="400110"/>
            </a:xfrm>
            <a:prstGeom prst="rect">
              <a:avLst/>
            </a:prstGeom>
            <a:solidFill>
              <a:srgbClr val="FFFF00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Order management</a:t>
              </a:r>
              <a:endParaRPr sz="20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8" name="Google Shape;238;p45"/>
            <p:cNvSpPr txBox="1"/>
            <p:nvPr/>
          </p:nvSpPr>
          <p:spPr>
            <a:xfrm>
              <a:off x="8880347" y="4201168"/>
              <a:ext cx="926857" cy="400110"/>
            </a:xfrm>
            <a:prstGeom prst="rect">
              <a:avLst/>
            </a:prstGeom>
            <a:solidFill>
              <a:srgbClr val="FFFF00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Board</a:t>
              </a:r>
              <a:endParaRPr sz="20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9" name="Google Shape;239;p45"/>
            <p:cNvSpPr/>
            <p:nvPr/>
          </p:nvSpPr>
          <p:spPr>
            <a:xfrm>
              <a:off x="3781178" y="1224000"/>
              <a:ext cx="1713363" cy="406837"/>
            </a:xfrm>
            <a:prstGeom prst="roundRect">
              <a:avLst>
                <a:gd name="adj" fmla="val 16667"/>
              </a:avLst>
            </a:prstGeom>
            <a:solidFill>
              <a:srgbClr val="54813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Kakao Oven</a:t>
              </a:r>
              <a:endParaRPr sz="16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60000" y="1800000"/>
            <a:ext cx="5940000" cy="45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"/>
          <p:cNvSpPr/>
          <p:nvPr/>
        </p:nvSpPr>
        <p:spPr>
          <a:xfrm>
            <a:off x="8172000" y="0"/>
            <a:ext cx="2520000" cy="540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"/>
          <p:cNvSpPr txBox="1"/>
          <p:nvPr/>
        </p:nvSpPr>
        <p:spPr>
          <a:xfrm>
            <a:off x="8172000" y="0"/>
            <a:ext cx="252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1D24"/>
              </a:buClr>
              <a:buSzPts val="2200"/>
              <a:buFont typeface="Malgun Gothic"/>
              <a:buNone/>
            </a:pPr>
            <a:r>
              <a:rPr lang="en-US" sz="2200" b="1" i="0" u="none" strike="noStrike" cap="none">
                <a:solidFill>
                  <a:srgbClr val="A91D24"/>
                </a:solidFill>
                <a:latin typeface="Arial"/>
                <a:ea typeface="Arial"/>
                <a:cs typeface="Arial"/>
                <a:sym typeface="Arial"/>
              </a:rPr>
              <a:t>02. 프로젝트 개요</a:t>
            </a:r>
            <a:endParaRPr sz="2200" b="1" i="0" u="none" strike="noStrike" cap="none">
              <a:solidFill>
                <a:srgbClr val="A91D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3"/>
          <p:cNvSpPr txBox="1"/>
          <p:nvPr/>
        </p:nvSpPr>
        <p:spPr>
          <a:xfrm>
            <a:off x="7524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"/>
          <p:cNvSpPr txBox="1"/>
          <p:nvPr/>
        </p:nvSpPr>
        <p:spPr>
          <a:xfrm>
            <a:off x="10692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"/>
          <p:cNvSpPr txBox="1"/>
          <p:nvPr/>
        </p:nvSpPr>
        <p:spPr>
          <a:xfrm>
            <a:off x="11340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3"/>
          <p:cNvSpPr txBox="1">
            <a:spLocks noGrp="1"/>
          </p:cNvSpPr>
          <p:nvPr>
            <p:ph type="body" idx="1"/>
          </p:nvPr>
        </p:nvSpPr>
        <p:spPr>
          <a:xfrm>
            <a:off x="181275" y="792000"/>
            <a:ext cx="3960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</a:pPr>
            <a:r>
              <a:rPr lang="en-US" sz="2200" b="1">
                <a:solidFill>
                  <a:schemeClr val="accent6"/>
                </a:solidFill>
              </a:rPr>
              <a:t>2-4) </a:t>
            </a:r>
            <a:r>
              <a:rPr lang="en-US" sz="2200" b="1">
                <a:solidFill>
                  <a:schemeClr val="dk1"/>
                </a:solidFill>
              </a:rPr>
              <a:t>데이터베이스 설계</a:t>
            </a:r>
            <a:endParaRPr sz="2200" b="1">
              <a:solidFill>
                <a:schemeClr val="dk1"/>
              </a:solidFill>
            </a:endParaRPr>
          </a:p>
        </p:txBody>
      </p:sp>
      <p:sp>
        <p:nvSpPr>
          <p:cNvPr id="251" name="Google Shape;251;p3"/>
          <p:cNvSpPr txBox="1"/>
          <p:nvPr/>
        </p:nvSpPr>
        <p:spPr>
          <a:xfrm>
            <a:off x="432000" y="1368000"/>
            <a:ext cx="25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테이블 관계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"/>
          <p:cNvSpPr txBox="1"/>
          <p:nvPr/>
        </p:nvSpPr>
        <p:spPr>
          <a:xfrm>
            <a:off x="5486819" y="1368000"/>
            <a:ext cx="3945181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ERD(Entity Relationship Diagram)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"/>
          <p:cNvSpPr txBox="1">
            <a:spLocks noGrp="1"/>
          </p:cNvSpPr>
          <p:nvPr>
            <p:ph type="sldNum" idx="12"/>
          </p:nvPr>
        </p:nvSpPr>
        <p:spPr>
          <a:xfrm>
            <a:off x="9312564" y="642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grpSp>
        <p:nvGrpSpPr>
          <p:cNvPr id="254" name="Google Shape;254;p3"/>
          <p:cNvGrpSpPr/>
          <p:nvPr/>
        </p:nvGrpSpPr>
        <p:grpSpPr>
          <a:xfrm>
            <a:off x="302623" y="1739499"/>
            <a:ext cx="5399628" cy="4681502"/>
            <a:chOff x="302623" y="1739499"/>
            <a:chExt cx="5399628" cy="4681502"/>
          </a:xfrm>
        </p:grpSpPr>
        <p:sp>
          <p:nvSpPr>
            <p:cNvPr id="255" name="Google Shape;255;p3"/>
            <p:cNvSpPr/>
            <p:nvPr/>
          </p:nvSpPr>
          <p:spPr>
            <a:xfrm>
              <a:off x="2109749" y="1748349"/>
              <a:ext cx="1706251" cy="4621002"/>
            </a:xfrm>
            <a:prstGeom prst="roundRect">
              <a:avLst>
                <a:gd name="adj" fmla="val 16667"/>
              </a:avLst>
            </a:prstGeom>
            <a:solidFill>
              <a:srgbClr val="FFC000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3996000" y="1739499"/>
              <a:ext cx="1706251" cy="2183901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302623" y="3041700"/>
              <a:ext cx="1706251" cy="3379301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3996000" y="4438899"/>
              <a:ext cx="1706251" cy="1938701"/>
            </a:xfrm>
            <a:prstGeom prst="roundRect">
              <a:avLst>
                <a:gd name="adj" fmla="val 16667"/>
              </a:avLst>
            </a:prstGeom>
            <a:solidFill>
              <a:srgbClr val="92D050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302623" y="1777459"/>
              <a:ext cx="1706251" cy="868841"/>
            </a:xfrm>
            <a:prstGeom prst="roundRect">
              <a:avLst>
                <a:gd name="adj" fmla="val 16667"/>
              </a:avLst>
            </a:prstGeom>
            <a:solidFill>
              <a:srgbClr val="00B050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0" name="Google Shape;260;p3"/>
            <p:cNvGrpSpPr/>
            <p:nvPr/>
          </p:nvGrpSpPr>
          <p:grpSpPr>
            <a:xfrm>
              <a:off x="432000" y="2016000"/>
              <a:ext cx="5148000" cy="4247400"/>
              <a:chOff x="432000" y="2016000"/>
              <a:chExt cx="5148000" cy="4247400"/>
            </a:xfrm>
          </p:grpSpPr>
          <p:sp>
            <p:nvSpPr>
              <p:cNvPr id="261" name="Google Shape;261;p3"/>
              <p:cNvSpPr/>
              <p:nvPr/>
            </p:nvSpPr>
            <p:spPr>
              <a:xfrm>
                <a:off x="4140000" y="2016000"/>
                <a:ext cx="1440000" cy="323400"/>
              </a:xfrm>
              <a:prstGeom prst="roundRect">
                <a:avLst>
                  <a:gd name="adj" fmla="val 16667"/>
                </a:avLst>
              </a:prstGeom>
              <a:solidFill>
                <a:srgbClr val="F7CAAC"/>
              </a:solidFill>
              <a:ln w="25400" cap="flat" cmpd="sng">
                <a:solidFill>
                  <a:srgbClr val="2F549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음반</a:t>
                </a: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3"/>
              <p:cNvSpPr/>
              <p:nvPr/>
            </p:nvSpPr>
            <p:spPr>
              <a:xfrm>
                <a:off x="432000" y="2016000"/>
                <a:ext cx="1440000" cy="323400"/>
              </a:xfrm>
              <a:prstGeom prst="roundRect">
                <a:avLst>
                  <a:gd name="adj" fmla="val 16667"/>
                </a:avLst>
              </a:prstGeom>
              <a:solidFill>
                <a:srgbClr val="F7CAAC"/>
              </a:solidFill>
              <a:ln w="25400" cap="flat" cmpd="sng">
                <a:solidFill>
                  <a:srgbClr val="2F549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회원</a:t>
                </a: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3"/>
              <p:cNvSpPr/>
              <p:nvPr/>
            </p:nvSpPr>
            <p:spPr>
              <a:xfrm>
                <a:off x="432000" y="3312000"/>
                <a:ext cx="1440000" cy="323400"/>
              </a:xfrm>
              <a:prstGeom prst="roundRect">
                <a:avLst>
                  <a:gd name="adj" fmla="val 16667"/>
                </a:avLst>
              </a:prstGeom>
              <a:solidFill>
                <a:srgbClr val="F7CAAC"/>
              </a:solidFill>
              <a:ln w="25400" cap="flat" cmpd="sng">
                <a:solidFill>
                  <a:srgbClr val="2F549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게시판</a:t>
                </a: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3"/>
              <p:cNvSpPr/>
              <p:nvPr/>
            </p:nvSpPr>
            <p:spPr>
              <a:xfrm>
                <a:off x="2232000" y="2016000"/>
                <a:ext cx="1440000" cy="323400"/>
              </a:xfrm>
              <a:prstGeom prst="roundRect">
                <a:avLst>
                  <a:gd name="adj" fmla="val 16667"/>
                </a:avLst>
              </a:prstGeom>
              <a:solidFill>
                <a:srgbClr val="F7CAAC"/>
              </a:solidFill>
              <a:ln w="25400" cap="flat" cmpd="sng">
                <a:solidFill>
                  <a:srgbClr val="2F549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주문</a:t>
                </a: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3"/>
              <p:cNvSpPr/>
              <p:nvPr/>
            </p:nvSpPr>
            <p:spPr>
              <a:xfrm>
                <a:off x="2232000" y="4320000"/>
                <a:ext cx="1440000" cy="323400"/>
              </a:xfrm>
              <a:prstGeom prst="roundRect">
                <a:avLst>
                  <a:gd name="adj" fmla="val 16667"/>
                </a:avLst>
              </a:prstGeom>
              <a:solidFill>
                <a:srgbClr val="F7CAAC"/>
              </a:solidFill>
              <a:ln w="25400" cap="flat" cmpd="sng">
                <a:solidFill>
                  <a:srgbClr val="2F549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장바구니/찜</a:t>
                </a: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3"/>
              <p:cNvSpPr/>
              <p:nvPr/>
            </p:nvSpPr>
            <p:spPr>
              <a:xfrm>
                <a:off x="4140000" y="4680000"/>
                <a:ext cx="1440000" cy="323400"/>
              </a:xfrm>
              <a:prstGeom prst="roundRect">
                <a:avLst>
                  <a:gd name="adj" fmla="val 16667"/>
                </a:avLst>
              </a:prstGeom>
              <a:solidFill>
                <a:srgbClr val="F7CAAC"/>
              </a:solidFill>
              <a:ln w="25400" cap="flat" cmpd="sng">
                <a:solidFill>
                  <a:srgbClr val="2F549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기사</a:t>
                </a: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3"/>
              <p:cNvSpPr/>
              <p:nvPr/>
            </p:nvSpPr>
            <p:spPr>
              <a:xfrm>
                <a:off x="432000" y="5940000"/>
                <a:ext cx="1440000" cy="323400"/>
              </a:xfrm>
              <a:prstGeom prst="roundRect">
                <a:avLst>
                  <a:gd name="adj" fmla="val 16667"/>
                </a:avLst>
              </a:prstGeom>
              <a:solidFill>
                <a:srgbClr val="F7CAAC"/>
              </a:solidFill>
              <a:ln w="25400" cap="flat" cmpd="sng">
                <a:solidFill>
                  <a:srgbClr val="2F549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댓글</a:t>
                </a: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3"/>
              <p:cNvSpPr/>
              <p:nvPr/>
            </p:nvSpPr>
            <p:spPr>
              <a:xfrm>
                <a:off x="432000" y="4680000"/>
                <a:ext cx="1440000" cy="323400"/>
              </a:xfrm>
              <a:prstGeom prst="roundRect">
                <a:avLst>
                  <a:gd name="adj" fmla="val 16667"/>
                </a:avLst>
              </a:prstGeom>
              <a:solidFill>
                <a:srgbClr val="F7CAAC"/>
              </a:solidFill>
              <a:ln w="25400" cap="flat" cmpd="sng">
                <a:solidFill>
                  <a:srgbClr val="2F549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파일</a:t>
                </a: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69" name="Google Shape;269;p3"/>
              <p:cNvCxnSpPr>
                <a:stCxn id="262" idx="2"/>
                <a:endCxn id="263" idx="0"/>
              </p:cNvCxnSpPr>
              <p:nvPr/>
            </p:nvCxnSpPr>
            <p:spPr>
              <a:xfrm>
                <a:off x="1152000" y="2339400"/>
                <a:ext cx="0" cy="972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270" name="Google Shape;270;p3"/>
              <p:cNvCxnSpPr>
                <a:stCxn id="262" idx="3"/>
                <a:endCxn id="264" idx="1"/>
              </p:cNvCxnSpPr>
              <p:nvPr/>
            </p:nvCxnSpPr>
            <p:spPr>
              <a:xfrm>
                <a:off x="1872000" y="2177700"/>
                <a:ext cx="360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271" name="Google Shape;271;p3"/>
              <p:cNvCxnSpPr>
                <a:stCxn id="263" idx="2"/>
                <a:endCxn id="268" idx="0"/>
              </p:cNvCxnSpPr>
              <p:nvPr/>
            </p:nvCxnSpPr>
            <p:spPr>
              <a:xfrm>
                <a:off x="1152000" y="3635400"/>
                <a:ext cx="0" cy="1044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272" name="Google Shape;272;p3"/>
              <p:cNvCxnSpPr>
                <a:stCxn id="261" idx="1"/>
                <a:endCxn id="264" idx="3"/>
              </p:cNvCxnSpPr>
              <p:nvPr/>
            </p:nvCxnSpPr>
            <p:spPr>
              <a:xfrm rot="10800000">
                <a:off x="3672000" y="2177700"/>
                <a:ext cx="468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stealth" w="med" len="med"/>
              </a:ln>
            </p:spPr>
          </p:cxnSp>
          <p:sp>
            <p:nvSpPr>
              <p:cNvPr id="273" name="Google Shape;273;p3"/>
              <p:cNvSpPr/>
              <p:nvPr/>
            </p:nvSpPr>
            <p:spPr>
              <a:xfrm>
                <a:off x="4140000" y="5940000"/>
                <a:ext cx="1440000" cy="323400"/>
              </a:xfrm>
              <a:prstGeom prst="roundRect">
                <a:avLst>
                  <a:gd name="adj" fmla="val 16667"/>
                </a:avLst>
              </a:prstGeom>
              <a:solidFill>
                <a:srgbClr val="F7CAAC"/>
              </a:solidFill>
              <a:ln w="25400" cap="flat" cmpd="sng">
                <a:solidFill>
                  <a:srgbClr val="2F549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FAQ</a:t>
                </a: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3"/>
              <p:cNvSpPr/>
              <p:nvPr/>
            </p:nvSpPr>
            <p:spPr>
              <a:xfrm>
                <a:off x="2232000" y="2880000"/>
                <a:ext cx="1440000" cy="323400"/>
              </a:xfrm>
              <a:prstGeom prst="roundRect">
                <a:avLst>
                  <a:gd name="adj" fmla="val 16667"/>
                </a:avLst>
              </a:prstGeom>
              <a:solidFill>
                <a:srgbClr val="F7CAAC"/>
              </a:solidFill>
              <a:ln w="25400" cap="flat" cmpd="sng">
                <a:solidFill>
                  <a:srgbClr val="2F549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주문상세</a:t>
                </a: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3"/>
              <p:cNvSpPr/>
              <p:nvPr/>
            </p:nvSpPr>
            <p:spPr>
              <a:xfrm>
                <a:off x="2232000" y="3600000"/>
                <a:ext cx="1440000" cy="323400"/>
              </a:xfrm>
              <a:prstGeom prst="roundRect">
                <a:avLst>
                  <a:gd name="adj" fmla="val 16667"/>
                </a:avLst>
              </a:prstGeom>
              <a:solidFill>
                <a:srgbClr val="F7CAAC"/>
              </a:solidFill>
              <a:ln w="25400" cap="flat" cmpd="sng">
                <a:solidFill>
                  <a:srgbClr val="2F549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리뷰</a:t>
                </a: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3"/>
              <p:cNvSpPr/>
              <p:nvPr/>
            </p:nvSpPr>
            <p:spPr>
              <a:xfrm>
                <a:off x="2232000" y="5040000"/>
                <a:ext cx="1440000" cy="323400"/>
              </a:xfrm>
              <a:prstGeom prst="roundRect">
                <a:avLst>
                  <a:gd name="adj" fmla="val 16667"/>
                </a:avLst>
              </a:prstGeom>
              <a:solidFill>
                <a:srgbClr val="F7CAAC"/>
              </a:solidFill>
              <a:ln w="25400" cap="flat" cmpd="sng">
                <a:solidFill>
                  <a:srgbClr val="2F549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교환/반품</a:t>
                </a: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3"/>
              <p:cNvSpPr/>
              <p:nvPr/>
            </p:nvSpPr>
            <p:spPr>
              <a:xfrm>
                <a:off x="2232000" y="5940000"/>
                <a:ext cx="1440000" cy="323400"/>
              </a:xfrm>
              <a:prstGeom prst="roundRect">
                <a:avLst>
                  <a:gd name="adj" fmla="val 16667"/>
                </a:avLst>
              </a:prstGeom>
              <a:solidFill>
                <a:srgbClr val="F7CAAC"/>
              </a:solidFill>
              <a:ln w="25400" cap="flat" cmpd="sng">
                <a:solidFill>
                  <a:srgbClr val="2F549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교환/반품 상세</a:t>
                </a: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78" name="Google Shape;278;p3"/>
              <p:cNvCxnSpPr>
                <a:stCxn id="276" idx="2"/>
                <a:endCxn id="277" idx="0"/>
              </p:cNvCxnSpPr>
              <p:nvPr/>
            </p:nvCxnSpPr>
            <p:spPr>
              <a:xfrm>
                <a:off x="2952000" y="5363400"/>
                <a:ext cx="0" cy="576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dash"/>
                <a:round/>
                <a:headEnd type="stealth" w="med" len="med"/>
                <a:tailEnd type="none" w="sm" len="sm"/>
              </a:ln>
            </p:spPr>
          </p:cxnSp>
          <p:cxnSp>
            <p:nvCxnSpPr>
              <p:cNvPr id="279" name="Google Shape;279;p3"/>
              <p:cNvCxnSpPr>
                <a:stCxn id="274" idx="0"/>
                <a:endCxn id="264" idx="2"/>
              </p:cNvCxnSpPr>
              <p:nvPr/>
            </p:nvCxnSpPr>
            <p:spPr>
              <a:xfrm rot="10800000">
                <a:off x="2952000" y="2339400"/>
                <a:ext cx="0" cy="540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stealth" w="med" len="med"/>
              </a:ln>
            </p:spPr>
          </p:cxnSp>
          <p:sp>
            <p:nvSpPr>
              <p:cNvPr id="280" name="Google Shape;280;p3"/>
              <p:cNvSpPr/>
              <p:nvPr/>
            </p:nvSpPr>
            <p:spPr>
              <a:xfrm>
                <a:off x="4140000" y="3312000"/>
                <a:ext cx="1440000" cy="323400"/>
              </a:xfrm>
              <a:prstGeom prst="roundRect">
                <a:avLst>
                  <a:gd name="adj" fmla="val 16667"/>
                </a:avLst>
              </a:prstGeom>
              <a:solidFill>
                <a:srgbClr val="F7CAAC"/>
              </a:solidFill>
              <a:ln w="25400" cap="flat" cmpd="sng">
                <a:solidFill>
                  <a:srgbClr val="2F549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판매량</a:t>
                </a: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81" name="Google Shape;281;p3"/>
              <p:cNvCxnSpPr>
                <a:stCxn id="261" idx="2"/>
                <a:endCxn id="280" idx="0"/>
              </p:cNvCxnSpPr>
              <p:nvPr/>
            </p:nvCxnSpPr>
            <p:spPr>
              <a:xfrm>
                <a:off x="4860000" y="2339400"/>
                <a:ext cx="0" cy="972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lgDash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282" name="Google Shape;282;p3"/>
              <p:cNvCxnSpPr>
                <a:stCxn id="262" idx="1"/>
                <a:endCxn id="267" idx="0"/>
              </p:cNvCxnSpPr>
              <p:nvPr/>
            </p:nvCxnSpPr>
            <p:spPr>
              <a:xfrm>
                <a:off x="432000" y="2177700"/>
                <a:ext cx="720000" cy="3762300"/>
              </a:xfrm>
              <a:prstGeom prst="bentConnector4">
                <a:avLst>
                  <a:gd name="adj1" fmla="val -31750"/>
                  <a:gd name="adj2" fmla="val 80247"/>
                </a:avLst>
              </a:prstGeom>
              <a:noFill/>
              <a:ln w="19050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diamond" w="med" len="med"/>
              </a:ln>
            </p:spPr>
          </p:cxnSp>
          <p:cxnSp>
            <p:nvCxnSpPr>
              <p:cNvPr id="283" name="Google Shape;283;p3"/>
              <p:cNvCxnSpPr>
                <a:stCxn id="263" idx="1"/>
                <a:endCxn id="267" idx="0"/>
              </p:cNvCxnSpPr>
              <p:nvPr/>
            </p:nvCxnSpPr>
            <p:spPr>
              <a:xfrm>
                <a:off x="432000" y="3473700"/>
                <a:ext cx="720000" cy="2466300"/>
              </a:xfrm>
              <a:prstGeom prst="bentConnector4">
                <a:avLst>
                  <a:gd name="adj1" fmla="val -31750"/>
                  <a:gd name="adj2" fmla="val 69962"/>
                </a:avLst>
              </a:prstGeom>
              <a:noFill/>
              <a:ln w="19050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284" name="Google Shape;284;p3"/>
              <p:cNvCxnSpPr>
                <a:stCxn id="262" idx="3"/>
                <a:endCxn id="276" idx="1"/>
              </p:cNvCxnSpPr>
              <p:nvPr/>
            </p:nvCxnSpPr>
            <p:spPr>
              <a:xfrm>
                <a:off x="1872000" y="2177700"/>
                <a:ext cx="360000" cy="30240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285" name="Google Shape;285;p3"/>
              <p:cNvCxnSpPr>
                <a:stCxn id="262" idx="3"/>
                <a:endCxn id="265" idx="1"/>
              </p:cNvCxnSpPr>
              <p:nvPr/>
            </p:nvCxnSpPr>
            <p:spPr>
              <a:xfrm>
                <a:off x="1872000" y="2177700"/>
                <a:ext cx="360000" cy="23040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286" name="Google Shape;286;p3"/>
              <p:cNvCxnSpPr>
                <a:stCxn id="262" idx="3"/>
                <a:endCxn id="275" idx="1"/>
              </p:cNvCxnSpPr>
              <p:nvPr/>
            </p:nvCxnSpPr>
            <p:spPr>
              <a:xfrm>
                <a:off x="1872000" y="2177700"/>
                <a:ext cx="360000" cy="15840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287" name="Google Shape;287;p3"/>
              <p:cNvCxnSpPr>
                <a:stCxn id="261" idx="1"/>
                <a:endCxn id="277" idx="3"/>
              </p:cNvCxnSpPr>
              <p:nvPr/>
            </p:nvCxnSpPr>
            <p:spPr>
              <a:xfrm flipH="1">
                <a:off x="3672000" y="2177700"/>
                <a:ext cx="468000" cy="39240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288" name="Google Shape;288;p3"/>
              <p:cNvCxnSpPr>
                <a:stCxn id="261" idx="1"/>
                <a:endCxn id="265" idx="3"/>
              </p:cNvCxnSpPr>
              <p:nvPr/>
            </p:nvCxnSpPr>
            <p:spPr>
              <a:xfrm flipH="1">
                <a:off x="3672000" y="2177700"/>
                <a:ext cx="468000" cy="23040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289" name="Google Shape;289;p3"/>
              <p:cNvCxnSpPr>
                <a:stCxn id="261" idx="1"/>
                <a:endCxn id="275" idx="3"/>
              </p:cNvCxnSpPr>
              <p:nvPr/>
            </p:nvCxnSpPr>
            <p:spPr>
              <a:xfrm flipH="1">
                <a:off x="3672000" y="2177700"/>
                <a:ext cx="468000" cy="15840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290" name="Google Shape;290;p3"/>
              <p:cNvCxnSpPr>
                <a:stCxn id="261" idx="1"/>
                <a:endCxn id="274" idx="3"/>
              </p:cNvCxnSpPr>
              <p:nvPr/>
            </p:nvCxnSpPr>
            <p:spPr>
              <a:xfrm flipH="1">
                <a:off x="3672000" y="2177700"/>
                <a:ext cx="468000" cy="8640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stealth" w="med" len="med"/>
              </a:ln>
            </p:spPr>
          </p:cxn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8315996d6c_0_40"/>
          <p:cNvSpPr/>
          <p:nvPr/>
        </p:nvSpPr>
        <p:spPr>
          <a:xfrm>
            <a:off x="8172000" y="0"/>
            <a:ext cx="2520000" cy="540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8315996d6c_0_40"/>
          <p:cNvSpPr txBox="1"/>
          <p:nvPr/>
        </p:nvSpPr>
        <p:spPr>
          <a:xfrm>
            <a:off x="8172000" y="0"/>
            <a:ext cx="252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1D24"/>
              </a:buClr>
              <a:buSzPts val="2200"/>
              <a:buFont typeface="Malgun Gothic"/>
              <a:buNone/>
            </a:pPr>
            <a:r>
              <a:rPr lang="en-US" sz="2200" b="1" i="0" u="none" strike="noStrike" cap="none">
                <a:solidFill>
                  <a:srgbClr val="A91D24"/>
                </a:solidFill>
                <a:latin typeface="Arial"/>
                <a:ea typeface="Arial"/>
                <a:cs typeface="Arial"/>
                <a:sym typeface="Arial"/>
              </a:rPr>
              <a:t>02. 프로젝트 개요</a:t>
            </a:r>
            <a:endParaRPr sz="2200" b="1" i="0" u="none" strike="noStrike" cap="none">
              <a:solidFill>
                <a:srgbClr val="A91D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8315996d6c_0_40"/>
          <p:cNvSpPr txBox="1"/>
          <p:nvPr/>
        </p:nvSpPr>
        <p:spPr>
          <a:xfrm>
            <a:off x="7524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8315996d6c_0_40"/>
          <p:cNvSpPr txBox="1"/>
          <p:nvPr/>
        </p:nvSpPr>
        <p:spPr>
          <a:xfrm>
            <a:off x="10692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8315996d6c_0_40"/>
          <p:cNvSpPr txBox="1"/>
          <p:nvPr/>
        </p:nvSpPr>
        <p:spPr>
          <a:xfrm>
            <a:off x="11340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8315996d6c_0_40"/>
          <p:cNvSpPr txBox="1">
            <a:spLocks noGrp="1"/>
          </p:cNvSpPr>
          <p:nvPr>
            <p:ph type="body" idx="1"/>
          </p:nvPr>
        </p:nvSpPr>
        <p:spPr>
          <a:xfrm>
            <a:off x="181275" y="792000"/>
            <a:ext cx="3960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</a:pPr>
            <a:r>
              <a:rPr lang="en-US" sz="2200" b="1">
                <a:solidFill>
                  <a:schemeClr val="accent6"/>
                </a:solidFill>
              </a:rPr>
              <a:t>2-5) </a:t>
            </a:r>
            <a:r>
              <a:rPr lang="en-US" sz="2200" b="1">
                <a:solidFill>
                  <a:schemeClr val="dk1"/>
                </a:solidFill>
              </a:rPr>
              <a:t>테이블 명세서</a:t>
            </a:r>
            <a:endParaRPr sz="2200" b="1">
              <a:solidFill>
                <a:schemeClr val="dk1"/>
              </a:solidFill>
            </a:endParaRPr>
          </a:p>
        </p:txBody>
      </p:sp>
      <p:sp>
        <p:nvSpPr>
          <p:cNvPr id="301" name="Google Shape;301;g8315996d6c_0_40"/>
          <p:cNvSpPr txBox="1">
            <a:spLocks noGrp="1"/>
          </p:cNvSpPr>
          <p:nvPr>
            <p:ph type="sldNum" idx="12"/>
          </p:nvPr>
        </p:nvSpPr>
        <p:spPr>
          <a:xfrm>
            <a:off x="9312564" y="642100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302" name="Google Shape;302;g8315996d6c_0_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065" y="1787949"/>
            <a:ext cx="5400000" cy="270000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sp>
        <p:nvSpPr>
          <p:cNvPr id="303" name="Google Shape;303;g8315996d6c_0_40"/>
          <p:cNvSpPr txBox="1"/>
          <p:nvPr/>
        </p:nvSpPr>
        <p:spPr>
          <a:xfrm>
            <a:off x="432000" y="1368000"/>
            <a:ext cx="25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 (members)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g8315996d6c_0_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64000" y="1787949"/>
            <a:ext cx="5400000" cy="468000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sp>
        <p:nvSpPr>
          <p:cNvPr id="305" name="Google Shape;305;g8315996d6c_0_40"/>
          <p:cNvSpPr txBox="1"/>
          <p:nvPr/>
        </p:nvSpPr>
        <p:spPr>
          <a:xfrm>
            <a:off x="6120000" y="1368000"/>
            <a:ext cx="25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음반 (item)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" name="Google Shape;306;g8315996d6c_0_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0065" y="4981002"/>
            <a:ext cx="5400000" cy="144000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sp>
        <p:nvSpPr>
          <p:cNvPr id="307" name="Google Shape;307;g8315996d6c_0_40"/>
          <p:cNvSpPr txBox="1"/>
          <p:nvPr/>
        </p:nvSpPr>
        <p:spPr>
          <a:xfrm>
            <a:off x="432000" y="4572000"/>
            <a:ext cx="25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판매수량 (sales)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315996d6c_0_62"/>
          <p:cNvSpPr/>
          <p:nvPr/>
        </p:nvSpPr>
        <p:spPr>
          <a:xfrm>
            <a:off x="8172000" y="0"/>
            <a:ext cx="2520000" cy="540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8315996d6c_0_62"/>
          <p:cNvSpPr txBox="1"/>
          <p:nvPr/>
        </p:nvSpPr>
        <p:spPr>
          <a:xfrm>
            <a:off x="8172000" y="0"/>
            <a:ext cx="252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1D24"/>
              </a:buClr>
              <a:buSzPts val="2200"/>
              <a:buFont typeface="Malgun Gothic"/>
              <a:buNone/>
            </a:pPr>
            <a:r>
              <a:rPr lang="en-US" sz="2200" b="1" i="0" u="none" strike="noStrike" cap="none">
                <a:solidFill>
                  <a:srgbClr val="A91D24"/>
                </a:solidFill>
                <a:latin typeface="Arial"/>
                <a:ea typeface="Arial"/>
                <a:cs typeface="Arial"/>
                <a:sym typeface="Arial"/>
              </a:rPr>
              <a:t>02. 프로젝트 개요</a:t>
            </a:r>
            <a:endParaRPr sz="2200" b="1" i="0" u="none" strike="noStrike" cap="none">
              <a:solidFill>
                <a:srgbClr val="A91D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8315996d6c_0_62"/>
          <p:cNvSpPr txBox="1"/>
          <p:nvPr/>
        </p:nvSpPr>
        <p:spPr>
          <a:xfrm>
            <a:off x="7524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8315996d6c_0_62"/>
          <p:cNvSpPr txBox="1"/>
          <p:nvPr/>
        </p:nvSpPr>
        <p:spPr>
          <a:xfrm>
            <a:off x="10692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8315996d6c_0_62"/>
          <p:cNvSpPr txBox="1"/>
          <p:nvPr/>
        </p:nvSpPr>
        <p:spPr>
          <a:xfrm>
            <a:off x="11340000" y="0"/>
            <a:ext cx="648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8315996d6c_0_62"/>
          <p:cNvSpPr txBox="1">
            <a:spLocks noGrp="1"/>
          </p:cNvSpPr>
          <p:nvPr>
            <p:ph type="body" idx="1"/>
          </p:nvPr>
        </p:nvSpPr>
        <p:spPr>
          <a:xfrm>
            <a:off x="181275" y="792000"/>
            <a:ext cx="3960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</a:pPr>
            <a:r>
              <a:rPr lang="en-US" sz="2200" b="1">
                <a:solidFill>
                  <a:schemeClr val="accent6"/>
                </a:solidFill>
              </a:rPr>
              <a:t>2-5) </a:t>
            </a:r>
            <a:r>
              <a:rPr lang="en-US" sz="2200" b="1">
                <a:solidFill>
                  <a:schemeClr val="dk1"/>
                </a:solidFill>
              </a:rPr>
              <a:t>테이블 명세서</a:t>
            </a:r>
            <a:endParaRPr sz="2200" b="1">
              <a:solidFill>
                <a:schemeClr val="dk1"/>
              </a:solidFill>
            </a:endParaRPr>
          </a:p>
        </p:txBody>
      </p:sp>
      <p:sp>
        <p:nvSpPr>
          <p:cNvPr id="318" name="Google Shape;318;g8315996d6c_0_62"/>
          <p:cNvSpPr txBox="1">
            <a:spLocks noGrp="1"/>
          </p:cNvSpPr>
          <p:nvPr>
            <p:ph type="sldNum" idx="12"/>
          </p:nvPr>
        </p:nvSpPr>
        <p:spPr>
          <a:xfrm>
            <a:off x="9312564" y="642100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319" name="Google Shape;319;g8315996d6c_0_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557" y="4577870"/>
            <a:ext cx="5400000" cy="162000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pic>
        <p:nvPicPr>
          <p:cNvPr id="320" name="Google Shape;320;g8315996d6c_0_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83109" y="1861643"/>
            <a:ext cx="5760000" cy="432000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pic>
        <p:nvPicPr>
          <p:cNvPr id="321" name="Google Shape;321;g8315996d6c_0_6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2000" y="1806410"/>
            <a:ext cx="5400000" cy="198000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sp>
        <p:nvSpPr>
          <p:cNvPr id="322" name="Google Shape;322;g8315996d6c_0_62"/>
          <p:cNvSpPr txBox="1"/>
          <p:nvPr/>
        </p:nvSpPr>
        <p:spPr>
          <a:xfrm>
            <a:off x="432000" y="1368000"/>
            <a:ext cx="25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장바구니 (basket)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g8315996d6c_0_62"/>
          <p:cNvSpPr txBox="1"/>
          <p:nvPr/>
        </p:nvSpPr>
        <p:spPr>
          <a:xfrm>
            <a:off x="6120000" y="1368000"/>
            <a:ext cx="25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주문 (orders)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g8315996d6c_0_62"/>
          <p:cNvSpPr txBox="1"/>
          <p:nvPr/>
        </p:nvSpPr>
        <p:spPr>
          <a:xfrm>
            <a:off x="432000" y="4104000"/>
            <a:ext cx="288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주문 상세 (orders_spec)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2562</Words>
  <Application>Microsoft Office PowerPoint</Application>
  <PresentationFormat>와이드스크린</PresentationFormat>
  <Paragraphs>690</Paragraphs>
  <Slides>50</Slides>
  <Notes>50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4" baseType="lpstr">
      <vt:lpstr>Noto Sans Symbols</vt:lpstr>
      <vt:lpstr>Malgun Gothic</vt:lpstr>
      <vt:lpstr>Arial</vt:lpstr>
      <vt:lpstr>Office 테마</vt:lpstr>
      <vt:lpstr>자바, 파이썬 기반 머신러닝 빅데이터 활용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자바, 파이썬 기반 머신러닝 빅데이터 활용</dc:title>
  <dc:creator>EZEN</dc:creator>
  <cp:lastModifiedBy>Windows 사용자</cp:lastModifiedBy>
  <cp:revision>1</cp:revision>
  <dcterms:created xsi:type="dcterms:W3CDTF">2020-04-06T00:06:29Z</dcterms:created>
  <dcterms:modified xsi:type="dcterms:W3CDTF">2020-04-17T03:15:57Z</dcterms:modified>
</cp:coreProperties>
</file>